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0"/>
  </p:handoutMasterIdLst>
  <p:sldIdLst>
    <p:sldId id="261" r:id="rId2"/>
    <p:sldId id="257" r:id="rId3"/>
    <p:sldId id="262" r:id="rId4"/>
    <p:sldId id="285" r:id="rId5"/>
    <p:sldId id="263" r:id="rId6"/>
    <p:sldId id="287" r:id="rId7"/>
    <p:sldId id="264" r:id="rId8"/>
    <p:sldId id="286" r:id="rId9"/>
    <p:sldId id="266" r:id="rId10"/>
    <p:sldId id="265" r:id="rId11"/>
    <p:sldId id="268" r:id="rId12"/>
    <p:sldId id="269" r:id="rId13"/>
    <p:sldId id="270" r:id="rId14"/>
    <p:sldId id="288" r:id="rId15"/>
    <p:sldId id="289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80" r:id="rId24"/>
    <p:sldId id="281" r:id="rId25"/>
    <p:sldId id="279" r:id="rId26"/>
    <p:sldId id="282" r:id="rId27"/>
    <p:sldId id="284" r:id="rId28"/>
    <p:sldId id="290" r:id="rId2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colò Balestrieri" initials="NB" lastIdx="1" clrIdx="0">
    <p:extLst>
      <p:ext uri="{19B8F6BF-5375-455C-9EA6-DF929625EA0E}">
        <p15:presenceInfo xmlns:p15="http://schemas.microsoft.com/office/powerpoint/2012/main" userId="7a60089a59bd92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228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10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 sldOrd">
      <pc:chgData name="Niccolò Balestrieri" userId="7a60089a59bd927c" providerId="LiveId" clId="{FEBBCF48-AE01-42BE-AEA5-27E5AB795CD9}" dt="2023-03-12T19:44:58.340" v="4084" actId="1076"/>
      <pc:docMkLst>
        <pc:docMk/>
      </pc:docMkLst>
      <pc:sldChg chg="addSp delSp modSp mod">
        <pc:chgData name="Niccolò Balestrieri" userId="7a60089a59bd927c" providerId="LiveId" clId="{FEBBCF48-AE01-42BE-AEA5-27E5AB795CD9}" dt="2023-03-09T19:48:34.956" v="2889" actId="14100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9T19:48:34.956" v="2889" actId="14100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09T19:47:01.020" v="2873" actId="14100"/>
          <ac:picMkLst>
            <pc:docMk/>
            <pc:sldMk cId="3383649683" sldId="257"/>
            <ac:picMk id="5" creationId="{6D1FB941-C58D-4276-5D24-F8EDBD14FD5F}"/>
          </ac:picMkLst>
        </pc:picChg>
        <pc:picChg chg="add del mod">
          <ac:chgData name="Niccolò Balestrieri" userId="7a60089a59bd927c" providerId="LiveId" clId="{FEBBCF48-AE01-42BE-AEA5-27E5AB795CD9}" dt="2023-03-09T19:46:17.651" v="2861" actId="478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delSp modSp mod">
        <pc:chgData name="Niccolò Balestrieri" userId="7a60089a59bd927c" providerId="LiveId" clId="{FEBBCF48-AE01-42BE-AEA5-27E5AB795CD9}" dt="2023-03-09T20:00:30.681" v="3062" actId="1076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9T20:00:06.525" v="3058" actId="1076"/>
          <ac:spMkLst>
            <pc:docMk/>
            <pc:sldMk cId="3381937370" sldId="262"/>
            <ac:spMk id="3" creationId="{C2B4D35C-4516-2421-F5EA-03D136C89F13}"/>
          </ac:spMkLst>
        </pc:spChg>
        <pc:spChg chg="add del mod">
          <ac:chgData name="Niccolò Balestrieri" userId="7a60089a59bd927c" providerId="LiveId" clId="{FEBBCF48-AE01-42BE-AEA5-27E5AB795CD9}" dt="2023-03-09T19:55:34.374" v="2992" actId="478"/>
          <ac:spMkLst>
            <pc:docMk/>
            <pc:sldMk cId="3381937370" sldId="262"/>
            <ac:spMk id="4" creationId="{A83CCCCD-20E4-43BD-E3BA-3AAFB37162FA}"/>
          </ac:spMkLst>
        </pc:spChg>
        <pc:spChg chg="add mod">
          <ac:chgData name="Niccolò Balestrieri" userId="7a60089a59bd927c" providerId="LiveId" clId="{FEBBCF48-AE01-42BE-AEA5-27E5AB795CD9}" dt="2023-03-09T19:59:23.796" v="3038" actId="14100"/>
          <ac:spMkLst>
            <pc:docMk/>
            <pc:sldMk cId="3381937370" sldId="262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19:59:35.314" v="3046" actId="27636"/>
          <ac:spMkLst>
            <pc:docMk/>
            <pc:sldMk cId="3381937370" sldId="262"/>
            <ac:spMk id="7" creationId="{511D7A93-8FFD-1F81-E593-671A2B545F07}"/>
          </ac:spMkLst>
        </pc:spChg>
        <pc:picChg chg="add del mod">
          <ac:chgData name="Niccolò Balestrieri" userId="7a60089a59bd927c" providerId="LiveId" clId="{FEBBCF48-AE01-42BE-AEA5-27E5AB795CD9}" dt="2023-03-09T19:53:51.144" v="2890" actId="478"/>
          <ac:picMkLst>
            <pc:docMk/>
            <pc:sldMk cId="3381937370" sldId="262"/>
            <ac:picMk id="5" creationId="{A1248E5A-0D37-14A5-BCA8-E4D533918E33}"/>
          </ac:picMkLst>
        </pc:picChg>
        <pc:picChg chg="add del mod">
          <ac:chgData name="Niccolò Balestrieri" userId="7a60089a59bd927c" providerId="LiveId" clId="{FEBBCF48-AE01-42BE-AEA5-27E5AB795CD9}" dt="2023-03-09T19:59:29.525" v="3044" actId="478"/>
          <ac:picMkLst>
            <pc:docMk/>
            <pc:sldMk cId="3381937370" sldId="262"/>
            <ac:picMk id="9" creationId="{664394B9-2472-7C06-0E5D-FCB219AA77F1}"/>
          </ac:picMkLst>
        </pc:picChg>
        <pc:picChg chg="add mod">
          <ac:chgData name="Niccolò Balestrieri" userId="7a60089a59bd927c" providerId="LiveId" clId="{FEBBCF48-AE01-42BE-AEA5-27E5AB795CD9}" dt="2023-03-09T20:00:30.681" v="3062" actId="1076"/>
          <ac:picMkLst>
            <pc:docMk/>
            <pc:sldMk cId="3381937370" sldId="262"/>
            <ac:picMk id="11" creationId="{0A161239-24E2-3878-FEFF-52482387E431}"/>
          </ac:picMkLst>
        </pc:picChg>
      </pc:sldChg>
      <pc:sldChg chg="addSp delSp modSp mod ord">
        <pc:chgData name="Niccolò Balestrieri" userId="7a60089a59bd927c" providerId="LiveId" clId="{FEBBCF48-AE01-42BE-AEA5-27E5AB795CD9}" dt="2023-03-10T10:20:56.157" v="3634" actId="20577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del mod">
          <ac:chgData name="Niccolò Balestrieri" userId="7a60089a59bd927c" providerId="LiveId" clId="{FEBBCF48-AE01-42BE-AEA5-27E5AB795CD9}" dt="2023-03-10T10:10:38.766" v="3543" actId="21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10T10:20:21.242" v="3629" actId="1076"/>
          <ac:spMkLst>
            <pc:docMk/>
            <pc:sldMk cId="54625484" sldId="263"/>
            <ac:spMk id="4" creationId="{79EE44A4-1C9D-2BC5-B58C-86D0FA8ADC27}"/>
          </ac:spMkLst>
        </pc:spChg>
        <pc:spChg chg="add del mod">
          <ac:chgData name="Niccolò Balestrieri" userId="7a60089a59bd927c" providerId="LiveId" clId="{FEBBCF48-AE01-42BE-AEA5-27E5AB795CD9}" dt="2023-03-10T09:29:01.928" v="3464" actId="21"/>
          <ac:spMkLst>
            <pc:docMk/>
            <pc:sldMk cId="54625484" sldId="263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10:10:45.638" v="3545" actId="21"/>
          <ac:spMkLst>
            <pc:docMk/>
            <pc:sldMk cId="54625484" sldId="263"/>
            <ac:spMk id="10" creationId="{42AB3BE0-27BB-8948-8678-B024A379A7ED}"/>
          </ac:spMkLst>
        </pc:spChg>
        <pc:spChg chg="add mod">
          <ac:chgData name="Niccolò Balestrieri" userId="7a60089a59bd927c" providerId="LiveId" clId="{FEBBCF48-AE01-42BE-AEA5-27E5AB795CD9}" dt="2023-03-10T10:20:56.157" v="3634" actId="20577"/>
          <ac:spMkLst>
            <pc:docMk/>
            <pc:sldMk cId="54625484" sldId="263"/>
            <ac:spMk id="12" creationId="{D4526D9C-92C0-399E-1317-25FC6BD52544}"/>
          </ac:spMkLst>
        </pc:spChg>
        <pc:picChg chg="add del mod">
          <ac:chgData name="Niccolò Balestrieri" userId="7a60089a59bd927c" providerId="LiveId" clId="{FEBBCF48-AE01-42BE-AEA5-27E5AB795CD9}" dt="2023-03-10T09:28:57.103" v="3463" actId="478"/>
          <ac:picMkLst>
            <pc:docMk/>
            <pc:sldMk cId="54625484" sldId="263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10:06:37.022" v="3486" actId="478"/>
          <ac:picMkLst>
            <pc:docMk/>
            <pc:sldMk cId="54625484" sldId="263"/>
            <ac:picMk id="8" creationId="{D997CCBF-75F2-254C-AF96-740DF7776554}"/>
          </ac:picMkLst>
        </pc:picChg>
        <pc:picChg chg="add del mod">
          <ac:chgData name="Niccolò Balestrieri" userId="7a60089a59bd927c" providerId="LiveId" clId="{FEBBCF48-AE01-42BE-AEA5-27E5AB795CD9}" dt="2023-03-10T10:12:37.088" v="3555" actId="478"/>
          <ac:picMkLst>
            <pc:docMk/>
            <pc:sldMk cId="54625484" sldId="263"/>
            <ac:picMk id="11" creationId="{3E30D51A-DFD1-24F3-0D87-350DBE96A9F0}"/>
          </ac:picMkLst>
        </pc:picChg>
        <pc:picChg chg="add mod">
          <ac:chgData name="Niccolò Balestrieri" userId="7a60089a59bd927c" providerId="LiveId" clId="{FEBBCF48-AE01-42BE-AEA5-27E5AB795CD9}" dt="2023-03-10T10:20:28.699" v="3633" actId="1076"/>
          <ac:picMkLst>
            <pc:docMk/>
            <pc:sldMk cId="54625484" sldId="263"/>
            <ac:picMk id="14" creationId="{A24E54E6-3A83-8A69-4BFA-D4D86524C2EE}"/>
          </ac:picMkLst>
        </pc:picChg>
      </pc:sldChg>
      <pc:sldChg chg="addSp delSp modSp mod ord">
        <pc:chgData name="Niccolò Balestrieri" userId="7a60089a59bd927c" providerId="LiveId" clId="{FEBBCF48-AE01-42BE-AEA5-27E5AB795CD9}" dt="2023-03-10T16:07:57.286" v="3844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10T10:09:23.870" v="3542" actId="12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10T08:56:21.812" v="3431" actId="1076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12T18:52:12.177" v="4069" actId="1076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02:13.046" v="1142" actId="123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12T18:51:55.906" v="4065" actId="1076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12T18:51:57.975" v="4066" actId="1076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12T18:52:12.177" v="4069" actId="1076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12T18:51:32.010" v="4061" actId="14100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8T11:02:16.636" v="1143" actId="123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12T18:51:19.251" v="4058" actId="144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12T18:51:32.010" v="4061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">
        <pc:chgData name="Niccolò Balestrieri" userId="7a60089a59bd927c" providerId="LiveId" clId="{FEBBCF48-AE01-42BE-AEA5-27E5AB795CD9}" dt="2023-03-12T19:16:17.883" v="4071" actId="14100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08T11:02:05.914" v="1141" actId="123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12T19:16:17.883" v="4071" actId="14100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mod">
        <pc:chgData name="Niccolò Balestrieri" userId="7a60089a59bd927c" providerId="LiveId" clId="{FEBBCF48-AE01-42BE-AEA5-27E5AB795CD9}" dt="2023-03-08T11:51:26.290" v="1274" actId="478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delSp modSp add mod">
        <pc:chgData name="Niccolò Balestrieri" userId="7a60089a59bd927c" providerId="LiveId" clId="{FEBBCF48-AE01-42BE-AEA5-27E5AB795CD9}" dt="2023-03-11T09:42:38.573" v="4057" actId="14100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08T11:52:01.130" v="1296" actId="20577"/>
          <ac:spMkLst>
            <pc:docMk/>
            <pc:sldMk cId="3392824150" sldId="270"/>
            <ac:spMk id="2" creationId="{0765CB5C-3DA3-4278-3C42-4017032908FA}"/>
          </ac:spMkLst>
        </pc:spChg>
        <pc:spChg chg="del mod">
          <ac:chgData name="Niccolò Balestrieri" userId="7a60089a59bd927c" providerId="LiveId" clId="{FEBBCF48-AE01-42BE-AEA5-27E5AB795CD9}" dt="2023-03-10T16:44:17.268" v="3876" actId="21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0T16:44:26.307" v="3878" actId="1076"/>
          <ac:spMkLst>
            <pc:docMk/>
            <pc:sldMk cId="3392824150" sldId="270"/>
            <ac:spMk id="4" creationId="{3789B673-86D7-6C7D-DB23-C88B3378C909}"/>
          </ac:spMkLst>
        </pc:spChg>
        <pc:spChg chg="add del mod">
          <ac:chgData name="Niccolò Balestrieri" userId="7a60089a59bd927c" providerId="LiveId" clId="{FEBBCF48-AE01-42BE-AEA5-27E5AB795CD9}" dt="2023-03-08T18:40:38.845" v="1471"/>
          <ac:spMkLst>
            <pc:docMk/>
            <pc:sldMk cId="3392824150" sldId="270"/>
            <ac:spMk id="13" creationId="{D3F206DC-2599-66A5-5D02-24A4800A9854}"/>
          </ac:spMkLst>
        </pc:spChg>
        <pc:spChg chg="add del mod">
          <ac:chgData name="Niccolò Balestrieri" userId="7a60089a59bd927c" providerId="LiveId" clId="{FEBBCF48-AE01-42BE-AEA5-27E5AB795CD9}" dt="2023-03-10T16:44:22.306" v="3877" actId="21"/>
          <ac:spMkLst>
            <pc:docMk/>
            <pc:sldMk cId="3392824150" sldId="270"/>
            <ac:spMk id="14" creationId="{B1485929-9085-507A-B6E5-9BB60370161C}"/>
          </ac:spMkLst>
        </pc:spChg>
        <pc:picChg chg="add mod">
          <ac:chgData name="Niccolò Balestrieri" userId="7a60089a59bd927c" providerId="LiveId" clId="{FEBBCF48-AE01-42BE-AEA5-27E5AB795CD9}" dt="2023-03-11T09:42:07.722" v="4046" actId="1076"/>
          <ac:picMkLst>
            <pc:docMk/>
            <pc:sldMk cId="3392824150" sldId="270"/>
            <ac:picMk id="5" creationId="{5055B344-9873-661C-B4F0-750083D77549}"/>
          </ac:picMkLst>
        </pc:picChg>
        <pc:picChg chg="add del mod">
          <ac:chgData name="Niccolò Balestrieri" userId="7a60089a59bd927c" providerId="LiveId" clId="{FEBBCF48-AE01-42BE-AEA5-27E5AB795CD9}" dt="2023-03-11T09:41:38.836" v="4038" actId="478"/>
          <ac:picMkLst>
            <pc:docMk/>
            <pc:sldMk cId="3392824150" sldId="270"/>
            <ac:picMk id="6" creationId="{4ACF0D5E-5590-58FB-B37A-70B82B90AF91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6" creationId="{8433590C-9B72-3C78-BB25-8B437E524612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8" creationId="{1F7CF02A-4FEA-F6A9-4E85-10FAE77FCC30}"/>
          </ac:picMkLst>
        </pc:picChg>
        <pc:picChg chg="add del mod">
          <ac:chgData name="Niccolò Balestrieri" userId="7a60089a59bd927c" providerId="LiveId" clId="{FEBBCF48-AE01-42BE-AEA5-27E5AB795CD9}" dt="2023-03-11T09:41:39.193" v="4039" actId="478"/>
          <ac:picMkLst>
            <pc:docMk/>
            <pc:sldMk cId="3392824150" sldId="270"/>
            <ac:picMk id="8" creationId="{2A35B387-618D-7DAE-AD4B-6D585C6DC044}"/>
          </ac:picMkLst>
        </pc:picChg>
        <pc:picChg chg="add mod">
          <ac:chgData name="Niccolò Balestrieri" userId="7a60089a59bd927c" providerId="LiveId" clId="{FEBBCF48-AE01-42BE-AEA5-27E5AB795CD9}" dt="2023-03-11T09:42:38.573" v="4057" actId="14100"/>
          <ac:picMkLst>
            <pc:docMk/>
            <pc:sldMk cId="3392824150" sldId="270"/>
            <ac:picMk id="10" creationId="{586B0736-A66D-9606-F075-3E9F5A96ECAC}"/>
          </ac:picMkLst>
        </pc:picChg>
        <pc:picChg chg="add del mod">
          <ac:chgData name="Niccolò Balestrieri" userId="7a60089a59bd927c" providerId="LiveId" clId="{FEBBCF48-AE01-42BE-AEA5-27E5AB795CD9}" dt="2023-03-10T16:41:18.026" v="3855" actId="478"/>
          <ac:picMkLst>
            <pc:docMk/>
            <pc:sldMk cId="3392824150" sldId="270"/>
            <ac:picMk id="10" creationId="{A11AC691-B848-BA94-F856-F591BD4477B9}"/>
          </ac:picMkLst>
        </pc:picChg>
        <pc:picChg chg="add del mod">
          <ac:chgData name="Niccolò Balestrieri" userId="7a60089a59bd927c" providerId="LiveId" clId="{FEBBCF48-AE01-42BE-AEA5-27E5AB795CD9}" dt="2023-03-10T16:41:19.217" v="3856" actId="478"/>
          <ac:picMkLst>
            <pc:docMk/>
            <pc:sldMk cId="3392824150" sldId="270"/>
            <ac:picMk id="12" creationId="{D335473E-AE1F-5645-C97A-5F27AD0BA728}"/>
          </ac:picMkLst>
        </pc:picChg>
        <pc:cxnChg chg="add mod">
          <ac:chgData name="Niccolò Balestrieri" userId="7a60089a59bd927c" providerId="LiveId" clId="{FEBBCF48-AE01-42BE-AEA5-27E5AB795CD9}" dt="2023-03-10T16:44:41.895" v="3883" actId="1076"/>
          <ac:cxnSpMkLst>
            <pc:docMk/>
            <pc:sldMk cId="3392824150" sldId="270"/>
            <ac:cxnSpMk id="9" creationId="{9B7BD343-F40D-2C81-0F88-1FD721DC6D6D}"/>
          </ac:cxnSpMkLst>
        </pc:cxn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Sp modSp add del mod">
        <pc:chgData name="Niccolò Balestrieri" userId="7a60089a59bd927c" providerId="LiveId" clId="{FEBBCF48-AE01-42BE-AEA5-27E5AB795CD9}" dt="2023-03-10T10:35:58.567" v="3842" actId="47"/>
        <pc:sldMkLst>
          <pc:docMk/>
          <pc:sldMk cId="2852962686" sldId="271"/>
        </pc:sldMkLst>
        <pc:spChg chg="mod">
          <ac:chgData name="Niccolò Balestrieri" userId="7a60089a59bd927c" providerId="LiveId" clId="{FEBBCF48-AE01-42BE-AEA5-27E5AB795CD9}" dt="2023-03-08T18:53:27.340" v="1519" actId="1076"/>
          <ac:spMkLst>
            <pc:docMk/>
            <pc:sldMk cId="2852962686" sldId="271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3:44.488" v="1525" actId="20577"/>
          <ac:spMkLst>
            <pc:docMk/>
            <pc:sldMk cId="2852962686" sldId="271"/>
            <ac:spMk id="6" creationId="{070E6D22-D753-E20C-1BC6-AE26276AF78D}"/>
          </ac:spMkLst>
        </pc:spChg>
        <pc:picChg chg="add mod">
          <ac:chgData name="Niccolò Balestrieri" userId="7a60089a59bd927c" providerId="LiveId" clId="{FEBBCF48-AE01-42BE-AEA5-27E5AB795CD9}" dt="2023-03-08T18:53:04.861" v="1515" actId="14100"/>
          <ac:picMkLst>
            <pc:docMk/>
            <pc:sldMk cId="2852962686" sldId="271"/>
            <ac:picMk id="5" creationId="{D260D9AD-BE9E-E180-8017-6AE374857818}"/>
          </ac:picMkLst>
        </pc:picChg>
        <pc:picChg chg="add mod">
          <ac:chgData name="Niccolò Balestrieri" userId="7a60089a59bd927c" providerId="LiveId" clId="{FEBBCF48-AE01-42BE-AEA5-27E5AB795CD9}" dt="2023-03-08T18:56:39.070" v="1540" actId="1076"/>
          <ac:picMkLst>
            <pc:docMk/>
            <pc:sldMk cId="2852962686" sldId="271"/>
            <ac:picMk id="8" creationId="{E9784C02-0F0E-7DBF-8865-0751C314AC60}"/>
          </ac:picMkLst>
        </pc:picChg>
        <pc:cxnChg chg="add mod">
          <ac:chgData name="Niccolò Balestrieri" userId="7a60089a59bd927c" providerId="LiveId" clId="{FEBBCF48-AE01-42BE-AEA5-27E5AB795CD9}" dt="2023-03-08T18:56:27.368" v="1539" actId="1076"/>
          <ac:cxnSpMkLst>
            <pc:docMk/>
            <pc:sldMk cId="2852962686" sldId="271"/>
            <ac:cxnSpMk id="10" creationId="{8DC125A6-4D66-CB7A-F327-82403A38AB29}"/>
          </ac:cxnSpMkLst>
        </pc:cxnChg>
      </pc:sldChg>
      <pc:sldChg chg="addSp delSp modSp add mod">
        <pc:chgData name="Niccolò Balestrieri" userId="7a60089a59bd927c" providerId="LiveId" clId="{FEBBCF48-AE01-42BE-AEA5-27E5AB795CD9}" dt="2023-03-10T16:52:07.924" v="3918" actId="1076"/>
        <pc:sldMkLst>
          <pc:docMk/>
          <pc:sldMk cId="2789782427" sldId="272"/>
        </pc:sldMkLst>
        <pc:spChg chg="mod">
          <ac:chgData name="Niccolò Balestrieri" userId="7a60089a59bd927c" providerId="LiveId" clId="{FEBBCF48-AE01-42BE-AEA5-27E5AB795CD9}" dt="2023-03-08T19:11:16.312" v="1566" actId="14100"/>
          <ac:spMkLst>
            <pc:docMk/>
            <pc:sldMk cId="2789782427" sldId="272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9:24:47.340" v="1630" actId="21"/>
          <ac:spMkLst>
            <pc:docMk/>
            <pc:sldMk cId="2789782427" sldId="272"/>
            <ac:spMk id="4" creationId="{13E37A30-668E-AD7E-2206-6D018BE7854B}"/>
          </ac:spMkLst>
        </pc:spChg>
        <pc:spChg chg="add del mod">
          <ac:chgData name="Niccolò Balestrieri" userId="7a60089a59bd927c" providerId="LiveId" clId="{FEBBCF48-AE01-42BE-AEA5-27E5AB795CD9}" dt="2023-03-10T16:50:42.036" v="3902" actId="11529"/>
          <ac:spMkLst>
            <pc:docMk/>
            <pc:sldMk cId="2789782427" sldId="272"/>
            <ac:spMk id="9" creationId="{3BE46D64-E36F-EB2B-C325-114AA86238AE}"/>
          </ac:spMkLst>
        </pc:spChg>
        <pc:spChg chg="add del">
          <ac:chgData name="Niccolò Balestrieri" userId="7a60089a59bd927c" providerId="LiveId" clId="{FEBBCF48-AE01-42BE-AEA5-27E5AB795CD9}" dt="2023-03-10T16:51:24.417" v="3910" actId="11529"/>
          <ac:spMkLst>
            <pc:docMk/>
            <pc:sldMk cId="2789782427" sldId="272"/>
            <ac:spMk id="14" creationId="{5D000CF1-A59D-A06D-07EB-8C2A27DC62AA}"/>
          </ac:spMkLst>
        </pc:spChg>
        <pc:picChg chg="add mod">
          <ac:chgData name="Niccolò Balestrieri" userId="7a60089a59bd927c" providerId="LiveId" clId="{FEBBCF48-AE01-42BE-AEA5-27E5AB795CD9}" dt="2023-03-10T16:52:00.925" v="3917" actId="1076"/>
          <ac:picMkLst>
            <pc:docMk/>
            <pc:sldMk cId="2789782427" sldId="272"/>
            <ac:picMk id="5" creationId="{6DFD5C13-6F90-A192-5CC5-BBEE98351CFA}"/>
          </ac:picMkLst>
        </pc:picChg>
        <pc:picChg chg="add del mod">
          <ac:chgData name="Niccolò Balestrieri" userId="7a60089a59bd927c" providerId="LiveId" clId="{FEBBCF48-AE01-42BE-AEA5-27E5AB795CD9}" dt="2023-03-10T16:49:31.686" v="3884" actId="478"/>
          <ac:picMkLst>
            <pc:docMk/>
            <pc:sldMk cId="2789782427" sldId="272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10T16:52:07.924" v="3918" actId="1076"/>
          <ac:picMkLst>
            <pc:docMk/>
            <pc:sldMk cId="2789782427" sldId="272"/>
            <ac:picMk id="8" creationId="{5495C24A-DDD8-A762-18E5-B72C1297EC43}"/>
          </ac:picMkLst>
        </pc:picChg>
        <pc:cxnChg chg="add del mod">
          <ac:chgData name="Niccolò Balestrieri" userId="7a60089a59bd927c" providerId="LiveId" clId="{FEBBCF48-AE01-42BE-AEA5-27E5AB795CD9}" dt="2023-03-10T16:51:56.648" v="3915" actId="478"/>
          <ac:cxnSpMkLst>
            <pc:docMk/>
            <pc:sldMk cId="2789782427" sldId="272"/>
            <ac:cxnSpMk id="7" creationId="{E4A2F7AE-710D-FFB3-B70A-6D8F73E5B664}"/>
          </ac:cxnSpMkLst>
        </pc:cxnChg>
        <pc:cxnChg chg="add del mod">
          <ac:chgData name="Niccolò Balestrieri" userId="7a60089a59bd927c" providerId="LiveId" clId="{FEBBCF48-AE01-42BE-AEA5-27E5AB795CD9}" dt="2023-03-10T16:51:06.532" v="3908" actId="11529"/>
          <ac:cxnSpMkLst>
            <pc:docMk/>
            <pc:sldMk cId="2789782427" sldId="272"/>
            <ac:cxnSpMk id="11" creationId="{C6125CEF-DD83-60D3-4F31-486B11E46CA4}"/>
          </ac:cxnSpMkLst>
        </pc:cxnChg>
        <pc:cxnChg chg="add mod">
          <ac:chgData name="Niccolò Balestrieri" userId="7a60089a59bd927c" providerId="LiveId" clId="{FEBBCF48-AE01-42BE-AEA5-27E5AB795CD9}" dt="2023-03-10T16:51:53.291" v="3914"/>
          <ac:cxnSpMkLst>
            <pc:docMk/>
            <pc:sldMk cId="2789782427" sldId="272"/>
            <ac:cxnSpMk id="15" creationId="{566742B1-E990-4A1E-C76E-A3A92560ED1B}"/>
          </ac:cxnSpMkLst>
        </pc:cxnChg>
      </pc:sldChg>
      <pc:sldChg chg="addSp delSp modSp add mod">
        <pc:chgData name="Niccolò Balestrieri" userId="7a60089a59bd927c" providerId="LiveId" clId="{FEBBCF48-AE01-42BE-AEA5-27E5AB795CD9}" dt="2023-03-10T16:59:40.435" v="3940" actId="14100"/>
        <pc:sldMkLst>
          <pc:docMk/>
          <pc:sldMk cId="2687464292" sldId="273"/>
        </pc:sldMkLst>
        <pc:spChg chg="mod">
          <ac:chgData name="Niccolò Balestrieri" userId="7a60089a59bd927c" providerId="LiveId" clId="{FEBBCF48-AE01-42BE-AEA5-27E5AB795CD9}" dt="2023-03-09T09:12:40.350" v="1665" actId="20577"/>
          <ac:spMkLst>
            <pc:docMk/>
            <pc:sldMk cId="2687464292" sldId="273"/>
            <ac:spMk id="3" creationId="{8619DB85-B635-B365-CE94-01D5EF494F01}"/>
          </ac:spMkLst>
        </pc:spChg>
        <pc:picChg chg="add mod">
          <ac:chgData name="Niccolò Balestrieri" userId="7a60089a59bd927c" providerId="LiveId" clId="{FEBBCF48-AE01-42BE-AEA5-27E5AB795CD9}" dt="2023-03-10T16:59:30.039" v="3939" actId="14100"/>
          <ac:picMkLst>
            <pc:docMk/>
            <pc:sldMk cId="2687464292" sldId="273"/>
            <ac:picMk id="5" creationId="{3AEC07F5-C7E5-CA6E-3629-B52F028782FD}"/>
          </ac:picMkLst>
        </pc:picChg>
        <pc:picChg chg="del">
          <ac:chgData name="Niccolò Balestrieri" userId="7a60089a59bd927c" providerId="LiveId" clId="{FEBBCF48-AE01-42BE-AEA5-27E5AB795CD9}" dt="2023-03-09T09:18:39.819" v="1673" actId="478"/>
          <ac:picMkLst>
            <pc:docMk/>
            <pc:sldMk cId="2687464292" sldId="273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09:18:15.545" v="1666" actId="478"/>
          <ac:picMkLst>
            <pc:docMk/>
            <pc:sldMk cId="2687464292" sldId="273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6:57:24.328" v="3920" actId="478"/>
          <ac:picMkLst>
            <pc:docMk/>
            <pc:sldMk cId="2687464292" sldId="273"/>
            <ac:picMk id="8" creationId="{8E5C7998-326B-96B0-42B8-66B6E4C67120}"/>
          </ac:picMkLst>
        </pc:picChg>
        <pc:picChg chg="add mod">
          <ac:chgData name="Niccolò Balestrieri" userId="7a60089a59bd927c" providerId="LiveId" clId="{FEBBCF48-AE01-42BE-AEA5-27E5AB795CD9}" dt="2023-03-10T16:59:40.435" v="3940" actId="14100"/>
          <ac:picMkLst>
            <pc:docMk/>
            <pc:sldMk cId="2687464292" sldId="273"/>
            <ac:picMk id="9" creationId="{B086C4AA-B017-941C-0F13-D23BD533A53B}"/>
          </ac:picMkLst>
        </pc:picChg>
        <pc:picChg chg="add del mod">
          <ac:chgData name="Niccolò Balestrieri" userId="7a60089a59bd927c" providerId="LiveId" clId="{FEBBCF48-AE01-42BE-AEA5-27E5AB795CD9}" dt="2023-03-10T16:57:23.884" v="3919" actId="478"/>
          <ac:picMkLst>
            <pc:docMk/>
            <pc:sldMk cId="2687464292" sldId="273"/>
            <ac:picMk id="10" creationId="{2417E660-3597-A131-5B20-D75A25CA8758}"/>
          </ac:picMkLst>
        </pc:picChg>
        <pc:cxnChg chg="del">
          <ac:chgData name="Niccolò Balestrieri" userId="7a60089a59bd927c" providerId="LiveId" clId="{FEBBCF48-AE01-42BE-AEA5-27E5AB795CD9}" dt="2023-03-10T16:58:48.063" v="3925" actId="478"/>
          <ac:cxnSpMkLst>
            <pc:docMk/>
            <pc:sldMk cId="2687464292" sldId="273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6:59:15.494" v="3933"/>
          <ac:cxnSpMkLst>
            <pc:docMk/>
            <pc:sldMk cId="2687464292" sldId="273"/>
            <ac:cxnSpMk id="11" creationId="{EEA2591E-4D7A-E206-4DDA-9D8E6DC7C39E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3:21.961" v="3989" actId="1076"/>
        <pc:sldMkLst>
          <pc:docMk/>
          <pc:sldMk cId="1714944558" sldId="274"/>
        </pc:sldMkLst>
        <pc:spChg chg="mod">
          <ac:chgData name="Niccolò Balestrieri" userId="7a60089a59bd927c" providerId="LiveId" clId="{FEBBCF48-AE01-42BE-AEA5-27E5AB795CD9}" dt="2023-03-09T09:27:17.562" v="1723" actId="20577"/>
          <ac:spMkLst>
            <pc:docMk/>
            <pc:sldMk cId="1714944558" sldId="274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14:39:56.396" v="1726" actId="478"/>
          <ac:picMkLst>
            <pc:docMk/>
            <pc:sldMk cId="1714944558" sldId="274"/>
            <ac:picMk id="5" creationId="{6DFD5C13-6F90-A192-5CC5-BBEE98351CFA}"/>
          </ac:picMkLst>
        </pc:picChg>
        <pc:picChg chg="add mod">
          <ac:chgData name="Niccolò Balestrieri" userId="7a60089a59bd927c" providerId="LiveId" clId="{FEBBCF48-AE01-42BE-AEA5-27E5AB795CD9}" dt="2023-03-10T17:23:19.705" v="3988" actId="1076"/>
          <ac:picMkLst>
            <pc:docMk/>
            <pc:sldMk cId="1714944558" sldId="274"/>
            <ac:picMk id="5" creationId="{A9E4DA06-4143-9BAC-34C9-EE04E89D8F58}"/>
          </ac:picMkLst>
        </pc:picChg>
        <pc:picChg chg="del">
          <ac:chgData name="Niccolò Balestrieri" userId="7a60089a59bd927c" providerId="LiveId" clId="{FEBBCF48-AE01-42BE-AEA5-27E5AB795CD9}" dt="2023-03-09T14:39:55.802" v="1725" actId="478"/>
          <ac:picMkLst>
            <pc:docMk/>
            <pc:sldMk cId="1714944558" sldId="274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22:23.650" v="3970" actId="478"/>
          <ac:picMkLst>
            <pc:docMk/>
            <pc:sldMk cId="1714944558" sldId="274"/>
            <ac:picMk id="8" creationId="{CCED49B2-E128-41DE-5628-949C81C18B8F}"/>
          </ac:picMkLst>
        </pc:picChg>
        <pc:picChg chg="add mod">
          <ac:chgData name="Niccolò Balestrieri" userId="7a60089a59bd927c" providerId="LiveId" clId="{FEBBCF48-AE01-42BE-AEA5-27E5AB795CD9}" dt="2023-03-10T17:23:21.961" v="3989" actId="1076"/>
          <ac:picMkLst>
            <pc:docMk/>
            <pc:sldMk cId="1714944558" sldId="274"/>
            <ac:picMk id="9" creationId="{1C7FB3BD-45AD-9680-EE02-615DDCCE172F}"/>
          </ac:picMkLst>
        </pc:picChg>
        <pc:picChg chg="add del mod">
          <ac:chgData name="Niccolò Balestrieri" userId="7a60089a59bd927c" providerId="LiveId" clId="{FEBBCF48-AE01-42BE-AEA5-27E5AB795CD9}" dt="2023-03-10T17:22:23.997" v="3971" actId="478"/>
          <ac:picMkLst>
            <pc:docMk/>
            <pc:sldMk cId="1714944558" sldId="274"/>
            <ac:picMk id="10" creationId="{E3ACF8A9-3F6B-69E6-74EF-4E26E14C6BEF}"/>
          </ac:picMkLst>
        </pc:picChg>
        <pc:cxnChg chg="del mod">
          <ac:chgData name="Niccolò Balestrieri" userId="7a60089a59bd927c" providerId="LiveId" clId="{FEBBCF48-AE01-42BE-AEA5-27E5AB795CD9}" dt="2023-03-10T17:22:27.017" v="3972" actId="478"/>
          <ac:cxnSpMkLst>
            <pc:docMk/>
            <pc:sldMk cId="1714944558" sldId="274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3:17.215" v="3987"/>
          <ac:cxnSpMkLst>
            <pc:docMk/>
            <pc:sldMk cId="1714944558" sldId="274"/>
            <ac:cxnSpMk id="11" creationId="{553BE5D1-22A0-DA2D-90F3-DA5A13FB7971}"/>
          </ac:cxnSpMkLst>
        </pc:cxnChg>
      </pc:sldChg>
      <pc:sldChg chg="addSp delSp modSp add mod">
        <pc:chgData name="Niccolò Balestrieri" userId="7a60089a59bd927c" providerId="LiveId" clId="{FEBBCF48-AE01-42BE-AEA5-27E5AB795CD9}" dt="2023-03-12T19:30:46.123" v="4072" actId="1036"/>
        <pc:sldMkLst>
          <pc:docMk/>
          <pc:sldMk cId="2239784455" sldId="275"/>
        </pc:sldMkLst>
        <pc:spChg chg="mod">
          <ac:chgData name="Niccolò Balestrieri" userId="7a60089a59bd927c" providerId="LiveId" clId="{FEBBCF48-AE01-42BE-AEA5-27E5AB795CD9}" dt="2023-03-10T17:23:34.826" v="4010" actId="20577"/>
          <ac:spMkLst>
            <pc:docMk/>
            <pc:sldMk cId="2239784455" sldId="275"/>
            <ac:spMk id="3" creationId="{8619DB85-B635-B365-CE94-01D5EF494F01}"/>
          </ac:spMkLst>
        </pc:spChg>
        <pc:picChg chg="add mod">
          <ac:chgData name="Niccolò Balestrieri" userId="7a60089a59bd927c" providerId="LiveId" clId="{FEBBCF48-AE01-42BE-AEA5-27E5AB795CD9}" dt="2023-03-10T17:04:45.784" v="3948" actId="1076"/>
          <ac:picMkLst>
            <pc:docMk/>
            <pc:sldMk cId="2239784455" sldId="275"/>
            <ac:picMk id="5" creationId="{4FE4CB00-3C09-ACB4-5544-30F7F2DA94ED}"/>
          </ac:picMkLst>
        </pc:picChg>
        <pc:picChg chg="del">
          <ac:chgData name="Niccolò Balestrieri" userId="7a60089a59bd927c" providerId="LiveId" clId="{FEBBCF48-AE01-42BE-AEA5-27E5AB795CD9}" dt="2023-03-09T14:39:58.817" v="1728" actId="478"/>
          <ac:picMkLst>
            <pc:docMk/>
            <pc:sldMk cId="2239784455" sldId="275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8.321" v="1727" actId="478"/>
          <ac:picMkLst>
            <pc:docMk/>
            <pc:sldMk cId="2239784455" sldId="275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05:01.537" v="3949" actId="478"/>
          <ac:picMkLst>
            <pc:docMk/>
            <pc:sldMk cId="2239784455" sldId="275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12T19:30:46.123" v="4072" actId="1036"/>
          <ac:picMkLst>
            <pc:docMk/>
            <pc:sldMk cId="2239784455" sldId="275"/>
            <ac:picMk id="9" creationId="{6C7B1B26-927F-1737-9B97-092B8D78530C}"/>
          </ac:picMkLst>
        </pc:picChg>
        <pc:picChg chg="add del mod">
          <ac:chgData name="Niccolò Balestrieri" userId="7a60089a59bd927c" providerId="LiveId" clId="{FEBBCF48-AE01-42BE-AEA5-27E5AB795CD9}" dt="2023-03-10T17:04:25.090" v="3941" actId="478"/>
          <ac:picMkLst>
            <pc:docMk/>
            <pc:sldMk cId="2239784455" sldId="275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10T17:08:47.836" v="3964" actId="478"/>
          <ac:cxnSpMkLst>
            <pc:docMk/>
            <pc:sldMk cId="2239784455" sldId="275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08:48.467" v="3965"/>
          <ac:cxnSpMkLst>
            <pc:docMk/>
            <pc:sldMk cId="2239784455" sldId="275"/>
            <ac:cxnSpMk id="11" creationId="{5E358F02-1147-6E08-AE83-05AB9BFB62D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04:35.549" v="2167" actId="20577"/>
        <pc:sldMkLst>
          <pc:docMk/>
          <pc:sldMk cId="2433495237" sldId="276"/>
        </pc:sldMkLst>
        <pc:spChg chg="mod">
          <ac:chgData name="Niccolò Balestrieri" userId="7a60089a59bd927c" providerId="LiveId" clId="{FEBBCF48-AE01-42BE-AEA5-27E5AB795CD9}" dt="2023-03-09T16:00:34.972" v="1905"/>
          <ac:spMkLst>
            <pc:docMk/>
            <pc:sldMk cId="2433495237" sldId="276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00:37.945" v="2012" actId="1076"/>
          <ac:spMkLst>
            <pc:docMk/>
            <pc:sldMk cId="2433495237" sldId="276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9T17:04:35.549" v="2167" actId="20577"/>
          <ac:spMkLst>
            <pc:docMk/>
            <pc:sldMk cId="2433495237" sldId="276"/>
            <ac:spMk id="4" creationId="{914DCA23-EE54-9D21-F9A6-C37D30B61262}"/>
          </ac:spMkLst>
        </pc:spChg>
        <pc:picChg chg="add mod">
          <ac:chgData name="Niccolò Balestrieri" userId="7a60089a59bd927c" providerId="LiveId" clId="{FEBBCF48-AE01-42BE-AEA5-27E5AB795CD9}" dt="2023-03-09T17:03:13.484" v="2136" actId="14100"/>
          <ac:picMkLst>
            <pc:docMk/>
            <pc:sldMk cId="2433495237" sldId="276"/>
            <ac:picMk id="6" creationId="{84938DB1-B33A-2C3A-3FE3-FEEEF1523C2C}"/>
          </ac:picMkLst>
        </pc:picChg>
        <pc:picChg chg="del">
          <ac:chgData name="Niccolò Balestrieri" userId="7a60089a59bd927c" providerId="LiveId" clId="{FEBBCF48-AE01-42BE-AEA5-27E5AB795CD9}" dt="2023-03-09T15:02:22.722" v="1773" actId="478"/>
          <ac:picMkLst>
            <pc:docMk/>
            <pc:sldMk cId="2433495237" sldId="276"/>
            <ac:picMk id="8" creationId="{11C007D8-A1F5-A911-9856-8099E922E54F}"/>
          </ac:picMkLst>
        </pc:picChg>
        <pc:picChg chg="del">
          <ac:chgData name="Niccolò Balestrieri" userId="7a60089a59bd927c" providerId="LiveId" clId="{FEBBCF48-AE01-42BE-AEA5-27E5AB795CD9}" dt="2023-03-09T15:02:22.235" v="1772" actId="478"/>
          <ac:picMkLst>
            <pc:docMk/>
            <pc:sldMk cId="2433495237" sldId="276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09T16:54:41.379" v="1959" actId="478"/>
          <ac:cxnSpMkLst>
            <pc:docMk/>
            <pc:sldMk cId="2433495237" sldId="276"/>
            <ac:cxnSpMk id="7" creationId="{E4A2F7AE-710D-FFB3-B70A-6D8F73E5B664}"/>
          </ac:cxnSpMkLst>
        </pc:cxnChg>
      </pc:sldChg>
      <pc:sldChg chg="addSp delSp modSp add mod ord">
        <pc:chgData name="Niccolò Balestrieri" userId="7a60089a59bd927c" providerId="LiveId" clId="{FEBBCF48-AE01-42BE-AEA5-27E5AB795CD9}" dt="2023-03-10T17:29:20.169" v="4029" actId="14100"/>
        <pc:sldMkLst>
          <pc:docMk/>
          <pc:sldMk cId="2892125453" sldId="277"/>
        </pc:sldMkLst>
        <pc:spChg chg="mod">
          <ac:chgData name="Niccolò Balestrieri" userId="7a60089a59bd927c" providerId="LiveId" clId="{FEBBCF48-AE01-42BE-AEA5-27E5AB795CD9}" dt="2023-03-09T15:09:09.757" v="1839" actId="20577"/>
          <ac:spMkLst>
            <pc:docMk/>
            <pc:sldMk cId="2892125453" sldId="277"/>
            <ac:spMk id="3" creationId="{8619DB85-B635-B365-CE94-01D5EF494F01}"/>
          </ac:spMkLst>
        </pc:spChg>
        <pc:picChg chg="add del mod">
          <ac:chgData name="Niccolò Balestrieri" userId="7a60089a59bd927c" providerId="LiveId" clId="{FEBBCF48-AE01-42BE-AEA5-27E5AB795CD9}" dt="2023-03-10T17:27:14.490" v="4021" actId="478"/>
          <ac:picMkLst>
            <pc:docMk/>
            <pc:sldMk cId="2892125453" sldId="277"/>
            <ac:picMk id="5" creationId="{28E3EB60-0C63-AAD3-76EE-7ECDE84354E5}"/>
          </ac:picMkLst>
        </pc:picChg>
        <pc:picChg chg="add mod">
          <ac:chgData name="Niccolò Balestrieri" userId="7a60089a59bd927c" providerId="LiveId" clId="{FEBBCF48-AE01-42BE-AEA5-27E5AB795CD9}" dt="2023-03-10T17:29:14.150" v="4028" actId="14100"/>
          <ac:picMkLst>
            <pc:docMk/>
            <pc:sldMk cId="2892125453" sldId="277"/>
            <ac:picMk id="6" creationId="{FA9B1637-973F-C74D-0D48-02F1FBA662F7}"/>
          </ac:picMkLst>
        </pc:picChg>
        <pc:picChg chg="del">
          <ac:chgData name="Niccolò Balestrieri" userId="7a60089a59bd927c" providerId="LiveId" clId="{FEBBCF48-AE01-42BE-AEA5-27E5AB795CD9}" dt="2023-03-09T15:02:25.896" v="1775" actId="478"/>
          <ac:picMkLst>
            <pc:docMk/>
            <pc:sldMk cId="2892125453" sldId="277"/>
            <ac:picMk id="8" creationId="{11C007D8-A1F5-A911-9856-8099E922E54F}"/>
          </ac:picMkLst>
        </pc:picChg>
        <pc:picChg chg="add del mod">
          <ac:chgData name="Niccolò Balestrieri" userId="7a60089a59bd927c" providerId="LiveId" clId="{FEBBCF48-AE01-42BE-AEA5-27E5AB795CD9}" dt="2023-03-10T17:26:42.264" v="4011" actId="478"/>
          <ac:picMkLst>
            <pc:docMk/>
            <pc:sldMk cId="2892125453" sldId="277"/>
            <ac:picMk id="9" creationId="{D7E21EBB-EA13-6A70-07D6-8C63791A0A54}"/>
          </ac:picMkLst>
        </pc:picChg>
        <pc:picChg chg="del">
          <ac:chgData name="Niccolò Balestrieri" userId="7a60089a59bd927c" providerId="LiveId" clId="{FEBBCF48-AE01-42BE-AEA5-27E5AB795CD9}" dt="2023-03-09T15:02:25.489" v="1774" actId="478"/>
          <ac:picMkLst>
            <pc:docMk/>
            <pc:sldMk cId="2892125453" sldId="277"/>
            <ac:picMk id="10" creationId="{F6383084-AAF9-5291-1728-97FA282551E1}"/>
          </ac:picMkLst>
        </pc:picChg>
        <pc:picChg chg="add mod">
          <ac:chgData name="Niccolò Balestrieri" userId="7a60089a59bd927c" providerId="LiveId" clId="{FEBBCF48-AE01-42BE-AEA5-27E5AB795CD9}" dt="2023-03-10T17:29:20.169" v="4029" actId="14100"/>
          <ac:picMkLst>
            <pc:docMk/>
            <pc:sldMk cId="2892125453" sldId="277"/>
            <ac:picMk id="11" creationId="{4704D554-D343-49B1-1A39-8150D0560093}"/>
          </ac:picMkLst>
        </pc:picChg>
        <pc:cxnChg chg="del">
          <ac:chgData name="Niccolò Balestrieri" userId="7a60089a59bd927c" providerId="LiveId" clId="{FEBBCF48-AE01-42BE-AEA5-27E5AB795CD9}" dt="2023-03-10T17:27:15.368" v="4022" actId="478"/>
          <ac:cxnSpMkLst>
            <pc:docMk/>
            <pc:sldMk cId="2892125453" sldId="277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7:24.817" v="4023"/>
          <ac:cxnSpMkLst>
            <pc:docMk/>
            <pc:sldMk cId="2892125453" sldId="277"/>
            <ac:cxnSpMk id="8" creationId="{708BB57B-CA8B-6836-0E8D-20DA125DA08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16:49.635" v="2265" actId="1076"/>
        <pc:sldMkLst>
          <pc:docMk/>
          <pc:sldMk cId="1754750951" sldId="278"/>
        </pc:sldMkLst>
        <pc:spChg chg="mod">
          <ac:chgData name="Niccolò Balestrieri" userId="7a60089a59bd927c" providerId="LiveId" clId="{FEBBCF48-AE01-42BE-AEA5-27E5AB795CD9}" dt="2023-03-09T17:09:25.981" v="2192" actId="20577"/>
          <ac:spMkLst>
            <pc:docMk/>
            <pc:sldMk cId="1754750951" sldId="278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10:27.175" v="2237" actId="20577"/>
          <ac:spMkLst>
            <pc:docMk/>
            <pc:sldMk cId="1754750951" sldId="278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7:16:49.635" v="2265" actId="1076"/>
          <ac:spMkLst>
            <pc:docMk/>
            <pc:sldMk cId="1754750951" sldId="278"/>
            <ac:spMk id="4" creationId="{914DCA23-EE54-9D21-F9A6-C37D30B61262}"/>
          </ac:spMkLst>
        </pc:spChg>
        <pc:picChg chg="del">
          <ac:chgData name="Niccolò Balestrieri" userId="7a60089a59bd927c" providerId="LiveId" clId="{FEBBCF48-AE01-42BE-AEA5-27E5AB795CD9}" dt="2023-03-09T17:10:35.142" v="2238" actId="478"/>
          <ac:picMkLst>
            <pc:docMk/>
            <pc:sldMk cId="1754750951" sldId="278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7:11:27.986" v="2249" actId="1076"/>
          <ac:picMkLst>
            <pc:docMk/>
            <pc:sldMk cId="1754750951" sldId="278"/>
            <ac:picMk id="7" creationId="{A2B62EA1-961A-D2F6-F331-D478CF4E3453}"/>
          </ac:picMkLst>
        </pc:picChg>
      </pc:sldChg>
      <pc:sldChg chg="addSp delSp modSp add mod addCm delCm">
        <pc:chgData name="Niccolò Balestrieri" userId="7a60089a59bd927c" providerId="LiveId" clId="{FEBBCF48-AE01-42BE-AEA5-27E5AB795CD9}" dt="2023-03-12T19:43:33.077" v="4074" actId="20577"/>
        <pc:sldMkLst>
          <pc:docMk/>
          <pc:sldMk cId="3286457357" sldId="279"/>
        </pc:sldMkLst>
        <pc:spChg chg="mod">
          <ac:chgData name="Niccolò Balestrieri" userId="7a60089a59bd927c" providerId="LiveId" clId="{FEBBCF48-AE01-42BE-AEA5-27E5AB795CD9}" dt="2023-03-09T19:10:23.339" v="2411"/>
          <ac:spMkLst>
            <pc:docMk/>
            <pc:sldMk cId="3286457357" sldId="279"/>
            <ac:spMk id="2" creationId="{0765CB5C-3DA3-4278-3C42-4017032908FA}"/>
          </ac:spMkLst>
        </pc:spChg>
        <pc:spChg chg="add del mod">
          <ac:chgData name="Niccolò Balestrieri" userId="7a60089a59bd927c" providerId="LiveId" clId="{FEBBCF48-AE01-42BE-AEA5-27E5AB795CD9}" dt="2023-03-09T19:11:05.549" v="2419" actId="21"/>
          <ac:spMkLst>
            <pc:docMk/>
            <pc:sldMk cId="3286457357" sldId="279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9:17:29.905" v="2611" actId="14100"/>
          <ac:spMkLst>
            <pc:docMk/>
            <pc:sldMk cId="3286457357" sldId="279"/>
            <ac:spMk id="4" creationId="{914DCA23-EE54-9D21-F9A6-C37D30B61262}"/>
          </ac:spMkLst>
        </pc:spChg>
        <pc:spChg chg="add del mod">
          <ac:chgData name="Niccolò Balestrieri" userId="7a60089a59bd927c" providerId="LiveId" clId="{FEBBCF48-AE01-42BE-AEA5-27E5AB795CD9}" dt="2023-03-09T19:10:52.962" v="2417" actId="21"/>
          <ac:spMkLst>
            <pc:docMk/>
            <pc:sldMk cId="3286457357" sldId="279"/>
            <ac:spMk id="7" creationId="{74947A2A-EB13-3B2B-4058-B3D7E245F23A}"/>
          </ac:spMkLst>
        </pc:spChg>
        <pc:spChg chg="add mod">
          <ac:chgData name="Niccolò Balestrieri" userId="7a60089a59bd927c" providerId="LiveId" clId="{FEBBCF48-AE01-42BE-AEA5-27E5AB795CD9}" dt="2023-03-12T19:43:33.077" v="4074" actId="20577"/>
          <ac:spMkLst>
            <pc:docMk/>
            <pc:sldMk cId="3286457357" sldId="279"/>
            <ac:spMk id="10" creationId="{78C93042-E3BF-1E2D-749B-B6A703719949}"/>
          </ac:spMkLst>
        </pc:spChg>
        <pc:picChg chg="del">
          <ac:chgData name="Niccolò Balestrieri" userId="7a60089a59bd927c" providerId="LiveId" clId="{FEBBCF48-AE01-42BE-AEA5-27E5AB795CD9}" dt="2023-03-09T19:10:27.203" v="2412" actId="478"/>
          <ac:picMkLst>
            <pc:docMk/>
            <pc:sldMk cId="3286457357" sldId="279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10T17:30:01.873" v="4036" actId="1440"/>
          <ac:picMkLst>
            <pc:docMk/>
            <pc:sldMk cId="3286457357" sldId="279"/>
            <ac:picMk id="9" creationId="{04F86893-2DF3-35EF-57D6-B7A3C10C764F}"/>
          </ac:picMkLst>
        </pc:picChg>
      </pc:sldChg>
      <pc:sldChg chg="addSp delSp modSp add mod ord modClrScheme chgLayout">
        <pc:chgData name="Niccolò Balestrieri" userId="7a60089a59bd927c" providerId="LiveId" clId="{FEBBCF48-AE01-42BE-AEA5-27E5AB795CD9}" dt="2023-03-10T17:29:49.239" v="4033" actId="1440"/>
        <pc:sldMkLst>
          <pc:docMk/>
          <pc:sldMk cId="779302323" sldId="280"/>
        </pc:sldMkLst>
        <pc:spChg chg="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2" creationId="{0765CB5C-3DA3-4278-3C42-4017032908FA}"/>
          </ac:spMkLst>
        </pc:spChg>
        <pc:spChg chg="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9T19:02:19.598" v="2320" actId="21"/>
          <ac:spMkLst>
            <pc:docMk/>
            <pc:sldMk cId="779302323" sldId="280"/>
            <ac:spMk id="4" creationId="{914DCA23-EE54-9D21-F9A6-C37D30B61262}"/>
          </ac:spMkLst>
        </pc:spChg>
        <pc:spChg chg="add del 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13" creationId="{620C63CA-8273-3271-FAA7-AE27754BA9DE}"/>
          </ac:spMkLst>
        </pc:spChg>
        <pc:graphicFrameChg chg="add del mod">
          <ac:chgData name="Niccolò Balestrieri" userId="7a60089a59bd927c" providerId="LiveId" clId="{FEBBCF48-AE01-42BE-AEA5-27E5AB795CD9}" dt="2023-03-09T19:03:50.039" v="2335" actId="12084"/>
          <ac:graphicFrameMkLst>
            <pc:docMk/>
            <pc:sldMk cId="779302323" sldId="280"/>
            <ac:graphicFrameMk id="12" creationId="{A148B720-7716-9156-A335-148AB0C03D9C}"/>
          </ac:graphicFrameMkLst>
        </pc:graphicFrameChg>
        <pc:picChg chg="del">
          <ac:chgData name="Niccolò Balestrieri" userId="7a60089a59bd927c" providerId="LiveId" clId="{FEBBCF48-AE01-42BE-AEA5-27E5AB795CD9}" dt="2023-03-09T19:02:15.402" v="2319" actId="478"/>
          <ac:picMkLst>
            <pc:docMk/>
            <pc:sldMk cId="779302323" sldId="280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10T17:29:43.208" v="4031" actId="1440"/>
          <ac:picMkLst>
            <pc:docMk/>
            <pc:sldMk cId="779302323" sldId="280"/>
            <ac:picMk id="7" creationId="{EE2196D5-89D4-8FEC-41F0-215B7600521A}"/>
          </ac:picMkLst>
        </pc:picChg>
        <pc:picChg chg="add del mod">
          <ac:chgData name="Niccolò Balestrieri" userId="7a60089a59bd927c" providerId="LiveId" clId="{FEBBCF48-AE01-42BE-AEA5-27E5AB795CD9}" dt="2023-03-09T19:07:49.888" v="2379" actId="478"/>
          <ac:picMkLst>
            <pc:docMk/>
            <pc:sldMk cId="779302323" sldId="280"/>
            <ac:picMk id="9" creationId="{45B3D1C3-CB7D-D61C-9BB6-FD88339836D1}"/>
          </ac:picMkLst>
        </pc:picChg>
        <pc:picChg chg="add mod">
          <ac:chgData name="Niccolò Balestrieri" userId="7a60089a59bd927c" providerId="LiveId" clId="{FEBBCF48-AE01-42BE-AEA5-27E5AB795CD9}" dt="2023-03-10T17:29:49.239" v="4033" actId="1440"/>
          <ac:picMkLst>
            <pc:docMk/>
            <pc:sldMk cId="779302323" sldId="280"/>
            <ac:picMk id="11" creationId="{2FEAB652-6AA3-F40C-4818-601FBBB59597}"/>
          </ac:picMkLst>
        </pc:picChg>
        <pc:cxnChg chg="add mod">
          <ac:chgData name="Niccolò Balestrieri" userId="7a60089a59bd927c" providerId="LiveId" clId="{FEBBCF48-AE01-42BE-AEA5-27E5AB795CD9}" dt="2023-03-09T19:05:51.669" v="2346"/>
          <ac:cxnSpMkLst>
            <pc:docMk/>
            <pc:sldMk cId="779302323" sldId="280"/>
            <ac:cxnSpMk id="14" creationId="{06D210FA-26CC-69DC-0E5E-6E683087EDE9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9:39.431" v="4030" actId="1440"/>
        <pc:sldMkLst>
          <pc:docMk/>
          <pc:sldMk cId="1943568498" sldId="281"/>
        </pc:sldMkLst>
        <pc:picChg chg="add mod">
          <ac:chgData name="Niccolò Balestrieri" userId="7a60089a59bd927c" providerId="LiveId" clId="{FEBBCF48-AE01-42BE-AEA5-27E5AB795CD9}" dt="2023-03-10T17:29:39.431" v="4030" actId="1440"/>
          <ac:picMkLst>
            <pc:docMk/>
            <pc:sldMk cId="1943568498" sldId="281"/>
            <ac:picMk id="5" creationId="{C3DFE9B1-A562-0073-AF59-DFE18814A355}"/>
          </ac:picMkLst>
        </pc:picChg>
        <pc:picChg chg="del">
          <ac:chgData name="Niccolò Balestrieri" userId="7a60089a59bd927c" providerId="LiveId" clId="{FEBBCF48-AE01-42BE-AEA5-27E5AB795CD9}" dt="2023-03-09T19:07:57.612" v="2382" actId="478"/>
          <ac:picMkLst>
            <pc:docMk/>
            <pc:sldMk cId="1943568498" sldId="281"/>
            <ac:picMk id="7" creationId="{EE2196D5-89D4-8FEC-41F0-215B7600521A}"/>
          </ac:picMkLst>
        </pc:picChg>
        <pc:picChg chg="del">
          <ac:chgData name="Niccolò Balestrieri" userId="7a60089a59bd927c" providerId="LiveId" clId="{FEBBCF48-AE01-42BE-AEA5-27E5AB795CD9}" dt="2023-03-09T19:07:56.932" v="2381" actId="478"/>
          <ac:picMkLst>
            <pc:docMk/>
            <pc:sldMk cId="1943568498" sldId="281"/>
            <ac:picMk id="11" creationId="{2FEAB652-6AA3-F40C-4818-601FBBB59597}"/>
          </ac:picMkLst>
        </pc:picChg>
        <pc:cxnChg chg="del">
          <ac:chgData name="Niccolò Balestrieri" userId="7a60089a59bd927c" providerId="LiveId" clId="{FEBBCF48-AE01-42BE-AEA5-27E5AB795CD9}" dt="2023-03-09T19:07:58.699" v="2383" actId="478"/>
          <ac:cxnSpMkLst>
            <pc:docMk/>
            <pc:sldMk cId="1943568498" sldId="281"/>
            <ac:cxnSpMk id="14" creationId="{06D210FA-26CC-69DC-0E5E-6E683087EDE9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9:58.823" v="4035" actId="1440"/>
        <pc:sldMkLst>
          <pc:docMk/>
          <pc:sldMk cId="2818729792" sldId="282"/>
        </pc:sldMkLst>
        <pc:spChg chg="mod">
          <ac:chgData name="Niccolò Balestrieri" userId="7a60089a59bd927c" providerId="LiveId" clId="{FEBBCF48-AE01-42BE-AEA5-27E5AB795CD9}" dt="2023-03-09T19:22:25.792" v="2659" actId="20577"/>
          <ac:spMkLst>
            <pc:docMk/>
            <pc:sldMk cId="2818729792" sldId="282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09T19:22:42.950" v="2662" actId="21"/>
          <ac:spMkLst>
            <pc:docMk/>
            <pc:sldMk cId="2818729792" sldId="282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10T17:29:57.227" v="4034" actId="1440"/>
          <ac:picMkLst>
            <pc:docMk/>
            <pc:sldMk cId="2818729792" sldId="282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29:58.823" v="4035" actId="1440"/>
          <ac:picMkLst>
            <pc:docMk/>
            <pc:sldMk cId="2818729792" sldId="282"/>
            <ac:picMk id="8" creationId="{F8C73681-341C-BD81-0490-5E81821E8CB5}"/>
          </ac:picMkLst>
        </pc:picChg>
        <pc:picChg chg="del mod">
          <ac:chgData name="Niccolò Balestrieri" userId="7a60089a59bd927c" providerId="LiveId" clId="{FEBBCF48-AE01-42BE-AEA5-27E5AB795CD9}" dt="2023-03-09T19:24:03.257" v="2717" actId="478"/>
          <ac:picMkLst>
            <pc:docMk/>
            <pc:sldMk cId="2818729792" sldId="282"/>
            <ac:picMk id="9" creationId="{04F86893-2DF3-35EF-57D6-B7A3C10C764F}"/>
          </ac:picMkLst>
        </pc:picChg>
        <pc:cxnChg chg="add mod">
          <ac:chgData name="Niccolò Balestrieri" userId="7a60089a59bd927c" providerId="LiveId" clId="{FEBBCF48-AE01-42BE-AEA5-27E5AB795CD9}" dt="2023-03-09T19:25:08.566" v="2735" actId="1076"/>
          <ac:cxnSpMkLst>
            <pc:docMk/>
            <pc:sldMk cId="2818729792" sldId="282"/>
            <ac:cxnSpMk id="3" creationId="{AA37F5CC-09A2-B5C6-F7D5-3D87644002A2}"/>
          </ac:cxnSpMkLst>
        </pc:cxnChg>
      </pc:sldChg>
      <pc:sldChg chg="add del">
        <pc:chgData name="Niccolò Balestrieri" userId="7a60089a59bd927c" providerId="LiveId" clId="{FEBBCF48-AE01-42BE-AEA5-27E5AB795CD9}" dt="2023-03-09T19:25:24.511" v="2737" actId="47"/>
        <pc:sldMkLst>
          <pc:docMk/>
          <pc:sldMk cId="860891915" sldId="283"/>
        </pc:sldMkLst>
      </pc:sldChg>
      <pc:sldChg chg="addSp delSp modSp add mod">
        <pc:chgData name="Niccolò Balestrieri" userId="7a60089a59bd927c" providerId="LiveId" clId="{FEBBCF48-AE01-42BE-AEA5-27E5AB795CD9}" dt="2023-03-10T17:30:08.284" v="4037" actId="1440"/>
        <pc:sldMkLst>
          <pc:docMk/>
          <pc:sldMk cId="996225674" sldId="284"/>
        </pc:sldMkLst>
        <pc:spChg chg="add mod">
          <ac:chgData name="Niccolò Balestrieri" userId="7a60089a59bd927c" providerId="LiveId" clId="{FEBBCF48-AE01-42BE-AEA5-27E5AB795CD9}" dt="2023-03-09T19:30:21.269" v="2764" actId="1076"/>
          <ac:spMkLst>
            <pc:docMk/>
            <pc:sldMk cId="996225674" sldId="284"/>
            <ac:spMk id="10" creationId="{E43C0982-2603-317C-C0F4-6D06C45722FC}"/>
          </ac:spMkLst>
        </pc:spChg>
        <pc:picChg chg="del">
          <ac:chgData name="Niccolò Balestrieri" userId="7a60089a59bd927c" providerId="LiveId" clId="{FEBBCF48-AE01-42BE-AEA5-27E5AB795CD9}" dt="2023-03-09T19:25:54.091" v="2744" actId="478"/>
          <ac:picMkLst>
            <pc:docMk/>
            <pc:sldMk cId="996225674" sldId="284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30:08.284" v="4037" actId="1440"/>
          <ac:picMkLst>
            <pc:docMk/>
            <pc:sldMk cId="996225674" sldId="284"/>
            <ac:picMk id="7" creationId="{B9F7EA5B-A163-2DBA-6825-B9A5D53DDB3D}"/>
          </ac:picMkLst>
        </pc:picChg>
        <pc:picChg chg="del">
          <ac:chgData name="Niccolò Balestrieri" userId="7a60089a59bd927c" providerId="LiveId" clId="{FEBBCF48-AE01-42BE-AEA5-27E5AB795CD9}" dt="2023-03-09T19:25:30.549" v="2738" actId="478"/>
          <ac:picMkLst>
            <pc:docMk/>
            <pc:sldMk cId="996225674" sldId="284"/>
            <ac:picMk id="8" creationId="{F8C73681-341C-BD81-0490-5E81821E8CB5}"/>
          </ac:picMkLst>
        </pc:picChg>
        <pc:picChg chg="add del">
          <ac:chgData name="Niccolò Balestrieri" userId="7a60089a59bd927c" providerId="LiveId" clId="{FEBBCF48-AE01-42BE-AEA5-27E5AB795CD9}" dt="2023-03-09T19:26:12.464" v="2749"/>
          <ac:picMkLst>
            <pc:docMk/>
            <pc:sldMk cId="996225674" sldId="284"/>
            <ac:picMk id="9" creationId="{9C89D8C1-D83A-A61B-9A6A-95E3B3C32065}"/>
          </ac:picMkLst>
        </pc:picChg>
        <pc:cxnChg chg="del">
          <ac:chgData name="Niccolò Balestrieri" userId="7a60089a59bd927c" providerId="LiveId" clId="{FEBBCF48-AE01-42BE-AEA5-27E5AB795CD9}" dt="2023-03-09T19:25:55.235" v="2745" actId="478"/>
          <ac:cxnSpMkLst>
            <pc:docMk/>
            <pc:sldMk cId="996225674" sldId="284"/>
            <ac:cxnSpMk id="3" creationId="{AA37F5CC-09A2-B5C6-F7D5-3D87644002A2}"/>
          </ac:cxnSpMkLst>
        </pc:cxnChg>
      </pc:sldChg>
      <pc:sldChg chg="addSp delSp modSp add mod">
        <pc:chgData name="Niccolò Balestrieri" userId="7a60089a59bd927c" providerId="LiveId" clId="{FEBBCF48-AE01-42BE-AEA5-27E5AB795CD9}" dt="2023-03-09T20:15:18.520" v="3428" actId="1076"/>
        <pc:sldMkLst>
          <pc:docMk/>
          <pc:sldMk cId="2292454899" sldId="285"/>
        </pc:sldMkLst>
        <pc:spChg chg="mod">
          <ac:chgData name="Niccolò Balestrieri" userId="7a60089a59bd927c" providerId="LiveId" clId="{FEBBCF48-AE01-42BE-AEA5-27E5AB795CD9}" dt="2023-03-09T20:09:34.462" v="3127" actId="27636"/>
          <ac:spMkLst>
            <pc:docMk/>
            <pc:sldMk cId="2292454899" sldId="285"/>
            <ac:spMk id="3" creationId="{C2B4D35C-4516-2421-F5EA-03D136C89F13}"/>
          </ac:spMkLst>
        </pc:spChg>
        <pc:spChg chg="del">
          <ac:chgData name="Niccolò Balestrieri" userId="7a60089a59bd927c" providerId="LiveId" clId="{FEBBCF48-AE01-42BE-AEA5-27E5AB795CD9}" dt="2023-03-09T20:08:08.880" v="3102" actId="21"/>
          <ac:spMkLst>
            <pc:docMk/>
            <pc:sldMk cId="2292454899" sldId="285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20:15:18.520" v="3428" actId="1076"/>
          <ac:spMkLst>
            <pc:docMk/>
            <pc:sldMk cId="2292454899" sldId="285"/>
            <ac:spMk id="12" creationId="{749FBE01-A176-E597-5E13-05E9031D083A}"/>
          </ac:spMkLst>
        </pc:spChg>
        <pc:spChg chg="add del">
          <ac:chgData name="Niccolò Balestrieri" userId="7a60089a59bd927c" providerId="LiveId" clId="{FEBBCF48-AE01-42BE-AEA5-27E5AB795CD9}" dt="2023-03-09T20:11:47.935" v="3151"/>
          <ac:spMkLst>
            <pc:docMk/>
            <pc:sldMk cId="2292454899" sldId="285"/>
            <ac:spMk id="13" creationId="{6FE40BA0-6F89-04EF-AFC6-34BC4A242D38}"/>
          </ac:spMkLst>
        </pc:spChg>
        <pc:spChg chg="add del">
          <ac:chgData name="Niccolò Balestrieri" userId="7a60089a59bd927c" providerId="LiveId" clId="{FEBBCF48-AE01-42BE-AEA5-27E5AB795CD9}" dt="2023-03-09T20:11:58.206" v="3158" actId="21"/>
          <ac:spMkLst>
            <pc:docMk/>
            <pc:sldMk cId="2292454899" sldId="285"/>
            <ac:spMk id="14" creationId="{02018CEF-3216-5169-CE8C-57B2BD75FE23}"/>
          </ac:spMkLst>
        </pc:spChg>
        <pc:graphicFrameChg chg="add del mod">
          <ac:chgData name="Niccolò Balestrieri" userId="7a60089a59bd927c" providerId="LiveId" clId="{FEBBCF48-AE01-42BE-AEA5-27E5AB795CD9}" dt="2023-03-09T20:06:51.544" v="3076"/>
          <ac:graphicFrameMkLst>
            <pc:docMk/>
            <pc:sldMk cId="2292454899" sldId="285"/>
            <ac:graphicFrameMk id="4" creationId="{0A0BE927-6C05-63EB-A496-F63ABA5CA447}"/>
          </ac:graphicFrameMkLst>
        </pc:graphicFrameChg>
        <pc:graphicFrameChg chg="add mod modGraphic">
          <ac:chgData name="Niccolò Balestrieri" userId="7a60089a59bd927c" providerId="LiveId" clId="{FEBBCF48-AE01-42BE-AEA5-27E5AB795CD9}" dt="2023-03-09T20:10:41.703" v="3145" actId="1076"/>
          <ac:graphicFrameMkLst>
            <pc:docMk/>
            <pc:sldMk cId="2292454899" sldId="285"/>
            <ac:graphicFrameMk id="5" creationId="{EFDC0757-17A4-B4AC-C8A9-708ACCFFB933}"/>
          </ac:graphicFrameMkLst>
        </pc:graphicFrameChg>
        <pc:picChg chg="add mod">
          <ac:chgData name="Niccolò Balestrieri" userId="7a60089a59bd927c" providerId="LiveId" clId="{FEBBCF48-AE01-42BE-AEA5-27E5AB795CD9}" dt="2023-03-09T20:09:42.768" v="3129" actId="14100"/>
          <ac:picMkLst>
            <pc:docMk/>
            <pc:sldMk cId="2292454899" sldId="285"/>
            <ac:picMk id="9" creationId="{BB218D69-F6D2-0179-04CB-B6523B10D3FE}"/>
          </ac:picMkLst>
        </pc:picChg>
        <pc:picChg chg="del">
          <ac:chgData name="Niccolò Balestrieri" userId="7a60089a59bd927c" providerId="LiveId" clId="{FEBBCF48-AE01-42BE-AEA5-27E5AB795CD9}" dt="2023-03-09T20:07:00.555" v="3083" actId="478"/>
          <ac:picMkLst>
            <pc:docMk/>
            <pc:sldMk cId="2292454899" sldId="285"/>
            <ac:picMk id="11" creationId="{0A161239-24E2-3878-FEFF-52482387E431}"/>
          </ac:picMkLst>
        </pc:picChg>
      </pc:sldChg>
      <pc:sldChg chg="addSp delSp modSp add mod">
        <pc:chgData name="Niccolò Balestrieri" userId="7a60089a59bd927c" providerId="LiveId" clId="{FEBBCF48-AE01-42BE-AEA5-27E5AB795CD9}" dt="2023-03-10T10:26:30.555" v="3707" actId="20577"/>
        <pc:sldMkLst>
          <pc:docMk/>
          <pc:sldMk cId="3909521432" sldId="286"/>
        </pc:sldMkLst>
        <pc:spChg chg="add del mod">
          <ac:chgData name="Niccolò Balestrieri" userId="7a60089a59bd927c" providerId="LiveId" clId="{FEBBCF48-AE01-42BE-AEA5-27E5AB795CD9}" dt="2023-03-10T10:26:30.555" v="3707" actId="20577"/>
          <ac:spMkLst>
            <pc:docMk/>
            <pc:sldMk cId="3909521432" sldId="286"/>
            <ac:spMk id="3" creationId="{62BE9180-E5AB-1133-3555-6CF0E4FCD05A}"/>
          </ac:spMkLst>
        </pc:spChg>
        <pc:spChg chg="mod">
          <ac:chgData name="Niccolò Balestrieri" userId="7a60089a59bd927c" providerId="LiveId" clId="{FEBBCF48-AE01-42BE-AEA5-27E5AB795CD9}" dt="2023-03-10T09:27:28.056" v="3450" actId="5793"/>
          <ac:spMkLst>
            <pc:docMk/>
            <pc:sldMk cId="3909521432" sldId="286"/>
            <ac:spMk id="4" creationId="{79EE44A4-1C9D-2BC5-B58C-86D0FA8ADC27}"/>
          </ac:spMkLst>
        </pc:spChg>
        <pc:spChg chg="mod">
          <ac:chgData name="Niccolò Balestrieri" userId="7a60089a59bd927c" providerId="LiveId" clId="{FEBBCF48-AE01-42BE-AEA5-27E5AB795CD9}" dt="2023-03-10T09:19:25.765" v="3443" actId="21"/>
          <ac:spMkLst>
            <pc:docMk/>
            <pc:sldMk cId="3909521432" sldId="286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09:19:04.411" v="3440" actId="21"/>
          <ac:spMkLst>
            <pc:docMk/>
            <pc:sldMk cId="3909521432" sldId="286"/>
            <ac:spMk id="8" creationId="{EF0AE795-EAF9-FE2A-394D-D9DAC80824D4}"/>
          </ac:spMkLst>
        </pc:spChg>
        <pc:picChg chg="del mod">
          <ac:chgData name="Niccolò Balestrieri" userId="7a60089a59bd927c" providerId="LiveId" clId="{FEBBCF48-AE01-42BE-AEA5-27E5AB795CD9}" dt="2023-03-10T09:19:33.759" v="3447" actId="478"/>
          <ac:picMkLst>
            <pc:docMk/>
            <pc:sldMk cId="3909521432" sldId="286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09:34:37.314" v="3466" actId="478"/>
          <ac:picMkLst>
            <pc:docMk/>
            <pc:sldMk cId="3909521432" sldId="286"/>
            <ac:picMk id="10" creationId="{59772951-5B7B-5638-810F-EE436B2D7511}"/>
          </ac:picMkLst>
        </pc:picChg>
        <pc:picChg chg="add mod">
          <ac:chgData name="Niccolò Balestrieri" userId="7a60089a59bd927c" providerId="LiveId" clId="{FEBBCF48-AE01-42BE-AEA5-27E5AB795CD9}" dt="2023-03-10T10:21:30.937" v="3645" actId="1076"/>
          <ac:picMkLst>
            <pc:docMk/>
            <pc:sldMk cId="3909521432" sldId="286"/>
            <ac:picMk id="12" creationId="{692D25F7-51DA-64BC-1C2F-AE57FF4CCCDD}"/>
          </ac:picMkLst>
        </pc:picChg>
      </pc:sldChg>
      <pc:sldChg chg="delSp modSp add mod ord">
        <pc:chgData name="Niccolò Balestrieri" userId="7a60089a59bd927c" providerId="LiveId" clId="{FEBBCF48-AE01-42BE-AEA5-27E5AB795CD9}" dt="2023-03-10T10:07:47.143" v="3533" actId="1076"/>
        <pc:sldMkLst>
          <pc:docMk/>
          <pc:sldMk cId="1972732171" sldId="287"/>
        </pc:sldMkLst>
        <pc:spChg chg="mod">
          <ac:chgData name="Niccolò Balestrieri" userId="7a60089a59bd927c" providerId="LiveId" clId="{FEBBCF48-AE01-42BE-AEA5-27E5AB795CD9}" dt="2023-03-10T10:07:29.448" v="3530" actId="20577"/>
          <ac:spMkLst>
            <pc:docMk/>
            <pc:sldMk cId="1972732171" sldId="287"/>
            <ac:spMk id="3" creationId="{62BE9180-E5AB-1133-3555-6CF0E4FCD05A}"/>
          </ac:spMkLst>
        </pc:spChg>
        <pc:spChg chg="del">
          <ac:chgData name="Niccolò Balestrieri" userId="7a60089a59bd927c" providerId="LiveId" clId="{FEBBCF48-AE01-42BE-AEA5-27E5AB795CD9}" dt="2023-03-10T10:06:32.042" v="3483" actId="21"/>
          <ac:spMkLst>
            <pc:docMk/>
            <pc:sldMk cId="1972732171" sldId="287"/>
            <ac:spMk id="4" creationId="{79EE44A4-1C9D-2BC5-B58C-86D0FA8ADC27}"/>
          </ac:spMkLst>
        </pc:spChg>
        <pc:picChg chg="mod">
          <ac:chgData name="Niccolò Balestrieri" userId="7a60089a59bd927c" providerId="LiveId" clId="{FEBBCF48-AE01-42BE-AEA5-27E5AB795CD9}" dt="2023-03-10T10:07:47.143" v="3533" actId="1076"/>
          <ac:picMkLst>
            <pc:docMk/>
            <pc:sldMk cId="1972732171" sldId="287"/>
            <ac:picMk id="8" creationId="{D997CCBF-75F2-254C-AF96-740DF7776554}"/>
          </ac:picMkLst>
        </pc:picChg>
      </pc:sldChg>
      <pc:sldChg chg="addSp delSp modSp add mod ord">
        <pc:chgData name="Niccolò Balestrieri" userId="7a60089a59bd927c" providerId="LiveId" clId="{FEBBCF48-AE01-42BE-AEA5-27E5AB795CD9}" dt="2023-03-10T16:26:24.914" v="3854"/>
        <pc:sldMkLst>
          <pc:docMk/>
          <pc:sldMk cId="4083590001" sldId="288"/>
        </pc:sldMkLst>
        <pc:spChg chg="del">
          <ac:chgData name="Niccolò Balestrieri" userId="7a60089a59bd927c" providerId="LiveId" clId="{FEBBCF48-AE01-42BE-AEA5-27E5AB795CD9}" dt="2023-03-10T10:23:02.385" v="3699" actId="21"/>
          <ac:spMkLst>
            <pc:docMk/>
            <pc:sldMk cId="4083590001" sldId="288"/>
            <ac:spMk id="3" creationId="{62BE9180-E5AB-1133-3555-6CF0E4FCD05A}"/>
          </ac:spMkLst>
        </pc:spChg>
        <pc:spChg chg="add del mod">
          <ac:chgData name="Niccolò Balestrieri" userId="7a60089a59bd927c" providerId="LiveId" clId="{FEBBCF48-AE01-42BE-AEA5-27E5AB795CD9}" dt="2023-03-10T10:23:05.410" v="3700" actId="21"/>
          <ac:spMkLst>
            <pc:docMk/>
            <pc:sldMk cId="4083590001" sldId="288"/>
            <ac:spMk id="6" creationId="{7C70814A-1F67-4D7D-D10A-551EBFA43CA1}"/>
          </ac:spMkLst>
        </pc:spChg>
        <pc:spChg chg="add mod">
          <ac:chgData name="Niccolò Balestrieri" userId="7a60089a59bd927c" providerId="LiveId" clId="{FEBBCF48-AE01-42BE-AEA5-27E5AB795CD9}" dt="2023-03-10T10:29:37.025" v="3804" actId="20577"/>
          <ac:spMkLst>
            <pc:docMk/>
            <pc:sldMk cId="4083590001" sldId="288"/>
            <ac:spMk id="10" creationId="{89A1805A-B5BF-BE73-AC8D-E3FD4B32F454}"/>
          </ac:spMkLst>
        </pc:spChg>
        <pc:picChg chg="add del mod">
          <ac:chgData name="Niccolò Balestrieri" userId="7a60089a59bd927c" providerId="LiveId" clId="{FEBBCF48-AE01-42BE-AEA5-27E5AB795CD9}" dt="2023-03-10T10:33:28.765" v="3826" actId="478"/>
          <ac:picMkLst>
            <pc:docMk/>
            <pc:sldMk cId="4083590001" sldId="288"/>
            <ac:picMk id="9" creationId="{AC4D7192-FA27-EF33-A13E-D4CCDF794244}"/>
          </ac:picMkLst>
        </pc:picChg>
        <pc:picChg chg="del mod">
          <ac:chgData name="Niccolò Balestrieri" userId="7a60089a59bd927c" providerId="LiveId" clId="{FEBBCF48-AE01-42BE-AEA5-27E5AB795CD9}" dt="2023-03-10T10:27:28.056" v="3708" actId="478"/>
          <ac:picMkLst>
            <pc:docMk/>
            <pc:sldMk cId="4083590001" sldId="288"/>
            <ac:picMk id="12" creationId="{692D25F7-51DA-64BC-1C2F-AE57FF4CCCDD}"/>
          </ac:picMkLst>
        </pc:picChg>
        <pc:picChg chg="add mod">
          <ac:chgData name="Niccolò Balestrieri" userId="7a60089a59bd927c" providerId="LiveId" clId="{FEBBCF48-AE01-42BE-AEA5-27E5AB795CD9}" dt="2023-03-10T10:35:31.643" v="3841" actId="1440"/>
          <ac:picMkLst>
            <pc:docMk/>
            <pc:sldMk cId="4083590001" sldId="288"/>
            <ac:picMk id="13" creationId="{FAE4933B-A44D-32F8-1940-4B61B7A15F0A}"/>
          </ac:picMkLst>
        </pc:picChg>
      </pc:sldChg>
      <pc:sldChg chg="addSp delSp modSp add mod ord">
        <pc:chgData name="Niccolò Balestrieri" userId="7a60089a59bd927c" providerId="LiveId" clId="{FEBBCF48-AE01-42BE-AEA5-27E5AB795CD9}" dt="2023-03-10T16:26:22.332" v="3852"/>
        <pc:sldMkLst>
          <pc:docMk/>
          <pc:sldMk cId="192639012" sldId="289"/>
        </pc:sldMkLst>
        <pc:spChg chg="mod">
          <ac:chgData name="Niccolò Balestrieri" userId="7a60089a59bd927c" providerId="LiveId" clId="{FEBBCF48-AE01-42BE-AEA5-27E5AB795CD9}" dt="2023-03-10T10:32:37.232" v="3813" actId="20577"/>
          <ac:spMkLst>
            <pc:docMk/>
            <pc:sldMk cId="192639012" sldId="289"/>
            <ac:spMk id="10" creationId="{89A1805A-B5BF-BE73-AC8D-E3FD4B32F454}"/>
          </ac:spMkLst>
        </pc:spChg>
        <pc:picChg chg="add mod">
          <ac:chgData name="Niccolò Balestrieri" userId="7a60089a59bd927c" providerId="LiveId" clId="{FEBBCF48-AE01-42BE-AEA5-27E5AB795CD9}" dt="2023-03-10T10:33:05.833" v="3825" actId="1076"/>
          <ac:picMkLst>
            <pc:docMk/>
            <pc:sldMk cId="192639012" sldId="289"/>
            <ac:picMk id="5" creationId="{8FD6CF78-6AD0-9F07-F7AA-955BEF7B1D70}"/>
          </ac:picMkLst>
        </pc:picChg>
        <pc:picChg chg="del">
          <ac:chgData name="Niccolò Balestrieri" userId="7a60089a59bd927c" providerId="LiveId" clId="{FEBBCF48-AE01-42BE-AEA5-27E5AB795CD9}" dt="2023-03-10T10:32:39.980" v="3814" actId="478"/>
          <ac:picMkLst>
            <pc:docMk/>
            <pc:sldMk cId="192639012" sldId="289"/>
            <ac:picMk id="9" creationId="{AC4D7192-FA27-EF33-A13E-D4CCDF794244}"/>
          </ac:picMkLst>
        </pc:picChg>
      </pc:sldChg>
      <pc:sldChg chg="new del">
        <pc:chgData name="Niccolò Balestrieri" userId="7a60089a59bd927c" providerId="LiveId" clId="{FEBBCF48-AE01-42BE-AEA5-27E5AB795CD9}" dt="2023-03-12T19:44:15.721" v="4076" actId="47"/>
        <pc:sldMkLst>
          <pc:docMk/>
          <pc:sldMk cId="2437774051" sldId="290"/>
        </pc:sldMkLst>
      </pc:sldChg>
      <pc:sldChg chg="addSp delSp modSp add mod">
        <pc:chgData name="Niccolò Balestrieri" userId="7a60089a59bd927c" providerId="LiveId" clId="{FEBBCF48-AE01-42BE-AEA5-27E5AB795CD9}" dt="2023-03-12T19:44:58.340" v="4084" actId="1076"/>
        <pc:sldMkLst>
          <pc:docMk/>
          <pc:sldMk cId="2885407206" sldId="290"/>
        </pc:sldMkLst>
        <pc:spChg chg="del">
          <ac:chgData name="Niccolò Balestrieri" userId="7a60089a59bd927c" providerId="LiveId" clId="{FEBBCF48-AE01-42BE-AEA5-27E5AB795CD9}" dt="2023-03-12T19:44:31.978" v="4080" actId="21"/>
          <ac:spMkLst>
            <pc:docMk/>
            <pc:sldMk cId="2885407206" sldId="290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12T19:44:27.032" v="4079" actId="21"/>
          <ac:spMkLst>
            <pc:docMk/>
            <pc:sldMk cId="2885407206" sldId="290"/>
            <ac:spMk id="10" creationId="{E43C0982-2603-317C-C0F4-6D06C45722FC}"/>
          </ac:spMkLst>
        </pc:spChg>
        <pc:picChg chg="add mod">
          <ac:chgData name="Niccolò Balestrieri" userId="7a60089a59bd927c" providerId="LiveId" clId="{FEBBCF48-AE01-42BE-AEA5-27E5AB795CD9}" dt="2023-03-12T19:44:58.340" v="4084" actId="1076"/>
          <ac:picMkLst>
            <pc:docMk/>
            <pc:sldMk cId="2885407206" sldId="290"/>
            <ac:picMk id="5" creationId="{CB8DBFC6-3CF5-4ED8-5E0D-F7AABE7252DF}"/>
          </ac:picMkLst>
        </pc:picChg>
        <pc:picChg chg="del">
          <ac:chgData name="Niccolò Balestrieri" userId="7a60089a59bd927c" providerId="LiveId" clId="{FEBBCF48-AE01-42BE-AEA5-27E5AB795CD9}" dt="2023-03-12T19:44:23.426" v="4078" actId="478"/>
          <ac:picMkLst>
            <pc:docMk/>
            <pc:sldMk cId="2885407206" sldId="290"/>
            <ac:picMk id="7" creationId="{B9F7EA5B-A163-2DBA-6825-B9A5D53DDB3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263465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630334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3" y="2630333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was correlated,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70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model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Scale free</a:t>
            </a:r>
          </a:p>
        </p:txBody>
      </p:sp>
    </p:spTree>
    <p:extLst>
      <p:ext uri="{BB962C8B-B14F-4D97-AF65-F5344CB8AC3E}">
        <p14:creationId xmlns:p14="http://schemas.microsoft.com/office/powerpoint/2010/main" val="39426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576897"/>
            <a:ext cx="8323726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B7BD343-F40D-2C81-0F88-1FD721DC6D6D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5055B344-9873-661C-B4F0-750083D7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" y="2356981"/>
            <a:ext cx="403493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86B0736-A66D-9606-F075-3E9F5A9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58" y="2356982"/>
            <a:ext cx="380159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In-Degree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337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AE4933B-A44D-32F8-1940-4B61B7A1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555919"/>
            <a:ext cx="4453807" cy="425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9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Out-Degree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256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D6CF78-6AD0-9F07-F7AA-955BEF7B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4" y="1491847"/>
            <a:ext cx="4388225" cy="43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3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Betweenness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FD5C13-6F90-A192-5CC5-BBEE9835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062" y="1981200"/>
            <a:ext cx="3916047" cy="375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95C24A-DDD8-A762-18E5-B72C1297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4" y="2263839"/>
            <a:ext cx="4096830" cy="3394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66742B1-E990-4A1E-C76E-A3A92560ED1B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EC07F5-C7E5-CA6E-3629-B52F0287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0" y="2275113"/>
            <a:ext cx="4077182" cy="33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086C4AA-B017-941C-0F13-D23BD533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63" y="1972235"/>
            <a:ext cx="3917001" cy="376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EA2591E-4D7A-E206-4DDA-9D8E6DC7C39E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6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E4DA06-4143-9BAC-34C9-EE04E89D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2248753"/>
            <a:ext cx="4176909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7FB3BD-45AD-9680-EE02-615DDCCE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16" y="2248753"/>
            <a:ext cx="3899647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53BE5D1-22A0-DA2D-90F3-DA5A13FB7971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4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E4CB00-3C09-ACB4-5544-30F7F2DA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2011936"/>
            <a:ext cx="4123765" cy="3877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7B1B26-927F-1737-9B97-092B8D78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533" y="2022821"/>
            <a:ext cx="4034114" cy="3877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E358F02-1147-6E08-AE83-05AB9BFB62D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78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88801" y="2483225"/>
            <a:ext cx="4231081" cy="19901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Analysis of a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graph</a:t>
            </a:r>
            <a:r>
              <a:rPr lang="it-IT" sz="1600" dirty="0"/>
              <a:t> in the field of 2004 USA </a:t>
            </a:r>
            <a:r>
              <a:rPr lang="it-IT" sz="1600" dirty="0" err="1"/>
              <a:t>politcs</a:t>
            </a:r>
            <a:r>
              <a:rPr lang="it-IT" sz="1600" dirty="0"/>
              <a:t> </a:t>
            </a:r>
            <a:r>
              <a:rPr lang="it-IT" sz="1600" dirty="0" err="1"/>
              <a:t>elections</a:t>
            </a:r>
            <a:r>
              <a:rPr lang="it-IT" sz="1600" dirty="0"/>
              <a:t>, </a:t>
            </a:r>
            <a:r>
              <a:rPr lang="en-US" sz="1600" dirty="0"/>
              <a:t>using the tools provided during the course</a:t>
            </a:r>
            <a:endParaRPr lang="it-IT" sz="16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it-IT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Considerations on the results obtained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1FB941-C58D-4276-5D24-F8EDBD14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1494209"/>
            <a:ext cx="4016187" cy="435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PageRank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9B1637-973F-C74D-0D48-02F1FBA6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71" y="1960683"/>
            <a:ext cx="3858293" cy="387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08BB57B-CA8B-6836-0E8D-20DA125DA08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04D554-D343-49B1-1A39-8150D056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6" y="2330824"/>
            <a:ext cx="4139309" cy="32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2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Community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Modularity</a:t>
            </a:r>
            <a:r>
              <a:rPr lang="it-IT" sz="1800" b="1" dirty="0"/>
              <a:t> </a:t>
            </a:r>
            <a:r>
              <a:rPr lang="it-IT" sz="1800" b="1" dirty="0" err="1"/>
              <a:t>optimization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100916" y="2581835"/>
            <a:ext cx="3989295" cy="293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Louvain method was used for this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network has 12 communities</a:t>
            </a:r>
          </a:p>
          <a:p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modularity is equal to 0.450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seven communities have different colors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938DB1-B33A-2C3A-3FE3-FEEEF15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2259" y="1600492"/>
            <a:ext cx="3880760" cy="460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49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K-core (k-shell) </a:t>
            </a:r>
            <a:r>
              <a:rPr lang="it-IT" sz="1800" b="1" dirty="0" err="1"/>
              <a:t>decomposition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002304" y="2768172"/>
            <a:ext cx="3989295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k-shells is equal to 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circle corresponds to the 43th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coldest colors are equal to the first shells while the warmest are equal to the last ones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B62EA1-961A-D2F6-F331-D478CF4E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880667"/>
            <a:ext cx="4235822" cy="398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5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Advanced topics in network analysis</a:t>
            </a:r>
            <a:endParaRPr lang="it-IT" sz="24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Link </a:t>
            </a:r>
            <a:r>
              <a:rPr lang="it-IT" sz="1800" b="1" dirty="0" err="1"/>
              <a:t>prediction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2196D5-89D4-8FEC-41F0-215B7600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9" y="2275114"/>
            <a:ext cx="4078949" cy="339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EAB652-6AA3-F40C-4818-601FBBB5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1" y="2290279"/>
            <a:ext cx="3973837" cy="33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6D210FA-26CC-69DC-0E5E-6E683087EDE9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302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Advanced topics in network analysis</a:t>
            </a:r>
            <a:endParaRPr lang="it-IT" sz="24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Link </a:t>
            </a:r>
            <a:r>
              <a:rPr lang="it-IT" sz="1800" b="1" dirty="0" err="1"/>
              <a:t>prediction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DFE9B1-A562-0073-AF59-DFE18814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42" y="2088776"/>
            <a:ext cx="5210999" cy="372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568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Failures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4F86893-2DF3-35EF-57D6-B7A3C10C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026024"/>
            <a:ext cx="4624137" cy="3711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C93042-E3BF-1E2D-749B-B6A703719949}"/>
              </a:ext>
            </a:extLst>
          </p:cNvPr>
          <p:cNvSpPr txBox="1">
            <a:spLocks/>
          </p:cNvSpPr>
          <p:nvPr/>
        </p:nvSpPr>
        <p:spPr>
          <a:xfrm>
            <a:off x="5109882" y="2931460"/>
            <a:ext cx="3863789" cy="1613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Initially the size of the </a:t>
            </a:r>
            <a:r>
              <a:rPr lang="en-US" sz="1800" b="1" dirty="0" err="1"/>
              <a:t>scc</a:t>
            </a:r>
            <a:r>
              <a:rPr lang="en-US" sz="1800" dirty="0"/>
              <a:t> is 743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trend of the straight line leads us to think that it is a scale free network</a:t>
            </a:r>
          </a:p>
        </p:txBody>
      </p:sp>
    </p:spTree>
    <p:extLst>
      <p:ext uri="{BB962C8B-B14F-4D97-AF65-F5344CB8AC3E}">
        <p14:creationId xmlns:p14="http://schemas.microsoft.com/office/powerpoint/2010/main" val="3286457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Attack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A37F5CC-09A2-B5C6-F7D5-3D87644002A2}"/>
              </a:ext>
            </a:extLst>
          </p:cNvPr>
          <p:cNvCxnSpPr>
            <a:cxnSpLocks/>
          </p:cNvCxnSpPr>
          <p:nvPr/>
        </p:nvCxnSpPr>
        <p:spPr>
          <a:xfrm>
            <a:off x="4610198" y="2184978"/>
            <a:ext cx="0" cy="37041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2D61B6B7-BE7D-C00D-9237-61E18A23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184978"/>
            <a:ext cx="4014536" cy="361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C73681-341C-BD81-0490-5E81821E8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00" y="2184978"/>
            <a:ext cx="4033317" cy="3614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729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Attack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9F7EA5B-A163-2DBA-6825-B9A5D53D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002988"/>
            <a:ext cx="4045022" cy="368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43C0982-2603-317C-C0F4-6D06C45722FC}"/>
              </a:ext>
            </a:extLst>
          </p:cNvPr>
          <p:cNvSpPr txBox="1">
            <a:spLocks/>
          </p:cNvSpPr>
          <p:nvPr/>
        </p:nvSpPr>
        <p:spPr>
          <a:xfrm>
            <a:off x="4572000" y="3197847"/>
            <a:ext cx="4401672" cy="129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As can be seen from the trend of the various lines following the attacks, the network appears to be of the scale-free type</a:t>
            </a:r>
          </a:p>
        </p:txBody>
      </p:sp>
    </p:spTree>
    <p:extLst>
      <p:ext uri="{BB962C8B-B14F-4D97-AF65-F5344CB8AC3E}">
        <p14:creationId xmlns:p14="http://schemas.microsoft.com/office/powerpoint/2010/main" val="99622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8DBFC6-3CF5-4ED8-5E0D-F7AABE72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56" y="1513652"/>
            <a:ext cx="5852172" cy="438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40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77829"/>
            <a:ext cx="8323726" cy="13059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election.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161239-24E2-3878-FEFF-5248238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71" y="3117727"/>
            <a:ext cx="1259542" cy="1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365191"/>
            <a:ext cx="8323726" cy="135462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Comparing myself with the analyzes and results obtained from the following paper: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   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FDC0757-17A4-B4AC-C8A9-708ACCFF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34983"/>
              </p:ext>
            </p:extLst>
          </p:nvPr>
        </p:nvGraphicFramePr>
        <p:xfrm>
          <a:off x="842682" y="1631021"/>
          <a:ext cx="7270377" cy="822960"/>
        </p:xfrm>
        <a:graphic>
          <a:graphicData uri="http://schemas.openxmlformats.org/drawingml/2006/table">
            <a:tbl>
              <a:tblPr/>
              <a:tblGrid>
                <a:gridCol w="7270377">
                  <a:extLst>
                    <a:ext uri="{9D8B030D-6E8A-4147-A177-3AD203B41FA5}">
                      <a16:colId xmlns:a16="http://schemas.microsoft.com/office/drawing/2014/main" val="1089974935"/>
                    </a:ext>
                  </a:extLst>
                </a:gridCol>
              </a:tblGrid>
              <a:tr h="267363">
                <a:tc>
                  <a:txBody>
                    <a:bodyPr/>
                    <a:lstStyle/>
                    <a:p>
                      <a:r>
                        <a:rPr lang="en-US" sz="1600" dirty="0"/>
                        <a:t>“Lada A. Adamic and Natalie Glance. The political blogosphere and the 2004 US election: Divided they blog. In </a:t>
                      </a:r>
                      <a:r>
                        <a:rPr lang="en-US" sz="1600" i="1" dirty="0"/>
                        <a:t>Proc. Int. Workshop on Link </a:t>
                      </a:r>
                      <a:r>
                        <a:rPr lang="en-US" sz="1600" i="1" dirty="0" err="1"/>
                        <a:t>Discov</a:t>
                      </a:r>
                      <a:r>
                        <a:rPr lang="en-US" sz="1600" i="1" dirty="0"/>
                        <a:t>.</a:t>
                      </a:r>
                      <a:r>
                        <a:rPr lang="en-US" sz="1600" dirty="0"/>
                        <a:t>, pages 36–43, 2005.”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29175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BB218D69-F6D2-0179-04CB-B6523B10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2719812"/>
            <a:ext cx="4392706" cy="328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9FBE01-A176-E597-5E13-05E9031D083A}"/>
              </a:ext>
            </a:extLst>
          </p:cNvPr>
          <p:cNvSpPr txBox="1"/>
          <p:nvPr/>
        </p:nvSpPr>
        <p:spPr>
          <a:xfrm>
            <a:off x="5176484" y="2719811"/>
            <a:ext cx="39675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</a:t>
            </a:r>
            <a:r>
              <a:rPr lang="en-US" sz="1600" dirty="0"/>
              <a:t>thought it appropriate to represent the following graph, which with another layout, is represented in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 nodes are the liberal blogs while the purple nodes are the democratic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Orange edges are hyperlinks between liberal-democratic, while pink edges are hyperlink between democratic-liberal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245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1872732"/>
            <a:ext cx="3198750" cy="167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network has</a:t>
            </a:r>
            <a:r>
              <a:rPr lang="en-US" sz="1800" dirty="0"/>
              <a:t>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1224 nodes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19025 </a:t>
            </a:r>
            <a:r>
              <a:rPr lang="en-US" sz="1400" dirty="0" err="1"/>
              <a:t>egdes</a:t>
            </a:r>
            <a:endParaRPr lang="en-US" sz="1400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4526D9C-92C0-399E-1317-25FC6BD52544}"/>
              </a:ext>
            </a:extLst>
          </p:cNvPr>
          <p:cNvSpPr txBox="1">
            <a:spLocks/>
          </p:cNvSpPr>
          <p:nvPr/>
        </p:nvSpPr>
        <p:spPr>
          <a:xfrm>
            <a:off x="288521" y="3429000"/>
            <a:ext cx="3422867" cy="167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is a direct network so the degree is divided into: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In-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Out-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Total degree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4E54E6-3A83-8A69-4BFA-D4D86524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48" y="1765601"/>
            <a:ext cx="4288723" cy="381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10404"/>
            <a:ext cx="8283647" cy="129075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diameter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</a:t>
            </a:r>
            <a:r>
              <a:rPr lang="it-IT" sz="1400" dirty="0" err="1"/>
              <a:t>Path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Clustering </a:t>
            </a:r>
            <a:r>
              <a:rPr lang="it-IT" sz="1400" dirty="0" err="1"/>
              <a:t>coefficient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Graph</a:t>
            </a:r>
            <a:r>
              <a:rPr lang="it-IT" sz="1400" dirty="0"/>
              <a:t>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0,013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97CCBF-75F2-254C-AF96-740DF777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3" y="2817700"/>
            <a:ext cx="8127645" cy="313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73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5" y="2701110"/>
            <a:ext cx="3710153" cy="328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average degree, 467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average degree is equal to 15,543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2D25F7-51DA-64BC-1C2F-AE57FF4C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2" y="1620957"/>
            <a:ext cx="4656913" cy="412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2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0" y="2585544"/>
            <a:ext cx="4103177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637</Words>
  <Application>Microsoft Office PowerPoint</Application>
  <PresentationFormat>Presentazione su schermo (4:3)</PresentationFormat>
  <Paragraphs>127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Dataset</vt:lpstr>
      <vt:lpstr>Network properties</vt:lpstr>
      <vt:lpstr>Network properties</vt:lpstr>
      <vt:lpstr>Components</vt:lpstr>
      <vt:lpstr>Network properties</vt:lpstr>
      <vt:lpstr>Network properties</vt:lpstr>
      <vt:lpstr>Network properties</vt:lpstr>
      <vt:lpstr>Network properties</vt:lpstr>
      <vt:lpstr>Network model</vt:lpstr>
      <vt:lpstr>Centralities</vt:lpstr>
      <vt:lpstr>Network properties</vt:lpstr>
      <vt:lpstr>Network properties</vt:lpstr>
      <vt:lpstr>Centralities</vt:lpstr>
      <vt:lpstr>Centralities</vt:lpstr>
      <vt:lpstr>Centralities</vt:lpstr>
      <vt:lpstr>Centralities</vt:lpstr>
      <vt:lpstr>Centralities</vt:lpstr>
      <vt:lpstr>Community analysis</vt:lpstr>
      <vt:lpstr>Core-periphery analysis</vt:lpstr>
      <vt:lpstr>Advanced topics in network analysis</vt:lpstr>
      <vt:lpstr>Advanced topics in network analysis</vt:lpstr>
      <vt:lpstr>Robustness</vt:lpstr>
      <vt:lpstr>Robustness</vt:lpstr>
      <vt:lpstr>Robustness</vt:lpstr>
      <vt:lpstr>Robustness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2023-03-12T21:43:07Z</dcterms:modified>
</cp:coreProperties>
</file>